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9" r:id="rId5"/>
    <p:sldId id="281" r:id="rId6"/>
    <p:sldId id="280" r:id="rId7"/>
    <p:sldId id="278" r:id="rId8"/>
    <p:sldId id="284" r:id="rId9"/>
    <p:sldId id="271" r:id="rId10"/>
    <p:sldId id="285" r:id="rId11"/>
    <p:sldId id="266" r:id="rId12"/>
    <p:sldId id="263" r:id="rId13"/>
    <p:sldId id="272" r:id="rId14"/>
    <p:sldId id="273" r:id="rId15"/>
    <p:sldId id="274" r:id="rId16"/>
    <p:sldId id="275" r:id="rId17"/>
    <p:sldId id="276" r:id="rId18"/>
    <p:sldId id="283" r:id="rId19"/>
    <p:sldId id="288" r:id="rId20"/>
    <p:sldId id="282" r:id="rId21"/>
    <p:sldId id="289" r:id="rId22"/>
    <p:sldId id="277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8D5"/>
    <a:srgbClr val="002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98A41B-74F3-477E-BCFC-F5CB352C1582}" v="978" dt="2024-03-12T11:06:55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8" autoAdjust="0"/>
    <p:restoredTop sz="89481" autoAdjust="0"/>
  </p:normalViewPr>
  <p:slideViewPr>
    <p:cSldViewPr snapToGrid="0">
      <p:cViewPr varScale="1">
        <p:scale>
          <a:sx n="99" d="100"/>
          <a:sy n="99" d="100"/>
        </p:scale>
        <p:origin x="10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l Houf" userId="f1d1ffef-5354-4e84-b6b1-f0ae3591578a" providerId="ADAL" clId="{5698A41B-74F3-477E-BCFC-F5CB352C1582}"/>
    <pc:docChg chg="undo custSel addSld delSld modSld sldOrd">
      <pc:chgData name="Karel Houf" userId="f1d1ffef-5354-4e84-b6b1-f0ae3591578a" providerId="ADAL" clId="{5698A41B-74F3-477E-BCFC-F5CB352C1582}" dt="2024-03-12T14:12:31.926" v="1916"/>
      <pc:docMkLst>
        <pc:docMk/>
      </pc:docMkLst>
      <pc:sldChg chg="modSp mod">
        <pc:chgData name="Karel Houf" userId="f1d1ffef-5354-4e84-b6b1-f0ae3591578a" providerId="ADAL" clId="{5698A41B-74F3-477E-BCFC-F5CB352C1582}" dt="2024-03-07T11:05:28.229" v="282" actId="1076"/>
        <pc:sldMkLst>
          <pc:docMk/>
          <pc:sldMk cId="95902861" sldId="257"/>
        </pc:sldMkLst>
        <pc:spChg chg="mod">
          <ac:chgData name="Karel Houf" userId="f1d1ffef-5354-4e84-b6b1-f0ae3591578a" providerId="ADAL" clId="{5698A41B-74F3-477E-BCFC-F5CB352C1582}" dt="2024-03-07T11:05:28.229" v="282" actId="1076"/>
          <ac:spMkLst>
            <pc:docMk/>
            <pc:sldMk cId="95902861" sldId="257"/>
            <ac:spMk id="3" creationId="{EFD5B427-B2D1-4E7E-70B2-636A7DB2F045}"/>
          </ac:spMkLst>
        </pc:spChg>
      </pc:sldChg>
      <pc:sldChg chg="del">
        <pc:chgData name="Karel Houf" userId="f1d1ffef-5354-4e84-b6b1-f0ae3591578a" providerId="ADAL" clId="{5698A41B-74F3-477E-BCFC-F5CB352C1582}" dt="2024-03-07T10:58:37.730" v="72" actId="47"/>
        <pc:sldMkLst>
          <pc:docMk/>
          <pc:sldMk cId="3643265780" sldId="259"/>
        </pc:sldMkLst>
      </pc:sldChg>
      <pc:sldChg chg="modSp del mod">
        <pc:chgData name="Karel Houf" userId="f1d1ffef-5354-4e84-b6b1-f0ae3591578a" providerId="ADAL" clId="{5698A41B-74F3-477E-BCFC-F5CB352C1582}" dt="2024-03-07T11:00:17.621" v="118" actId="47"/>
        <pc:sldMkLst>
          <pc:docMk/>
          <pc:sldMk cId="388569917" sldId="260"/>
        </pc:sldMkLst>
        <pc:spChg chg="mod">
          <ac:chgData name="Karel Houf" userId="f1d1ffef-5354-4e84-b6b1-f0ae3591578a" providerId="ADAL" clId="{5698A41B-74F3-477E-BCFC-F5CB352C1582}" dt="2024-03-07T10:58:47.826" v="87" actId="20577"/>
          <ac:spMkLst>
            <pc:docMk/>
            <pc:sldMk cId="388569917" sldId="260"/>
            <ac:spMk id="2" creationId="{BE90D9C2-D114-A23A-6360-A56C7A473274}"/>
          </ac:spMkLst>
        </pc:spChg>
      </pc:sldChg>
      <pc:sldChg chg="del">
        <pc:chgData name="Karel Houf" userId="f1d1ffef-5354-4e84-b6b1-f0ae3591578a" providerId="ADAL" clId="{5698A41B-74F3-477E-BCFC-F5CB352C1582}" dt="2024-03-07T11:00:19.219" v="119" actId="47"/>
        <pc:sldMkLst>
          <pc:docMk/>
          <pc:sldMk cId="3516281948" sldId="261"/>
        </pc:sldMkLst>
      </pc:sldChg>
      <pc:sldChg chg="del">
        <pc:chgData name="Karel Houf" userId="f1d1ffef-5354-4e84-b6b1-f0ae3591578a" providerId="ADAL" clId="{5698A41B-74F3-477E-BCFC-F5CB352C1582}" dt="2024-03-07T10:58:54.526" v="88" actId="47"/>
        <pc:sldMkLst>
          <pc:docMk/>
          <pc:sldMk cId="58044374" sldId="262"/>
        </pc:sldMkLst>
      </pc:sldChg>
      <pc:sldChg chg="ord modNotesTx">
        <pc:chgData name="Karel Houf" userId="f1d1ffef-5354-4e84-b6b1-f0ae3591578a" providerId="ADAL" clId="{5698A41B-74F3-477E-BCFC-F5CB352C1582}" dt="2024-03-12T14:12:31.926" v="1916"/>
        <pc:sldMkLst>
          <pc:docMk/>
          <pc:sldMk cId="3973122082" sldId="263"/>
        </pc:sldMkLst>
      </pc:sldChg>
      <pc:sldChg chg="del">
        <pc:chgData name="Karel Houf" userId="f1d1ffef-5354-4e84-b6b1-f0ae3591578a" providerId="ADAL" clId="{5698A41B-74F3-477E-BCFC-F5CB352C1582}" dt="2024-03-07T11:00:36.034" v="134" actId="47"/>
        <pc:sldMkLst>
          <pc:docMk/>
          <pc:sldMk cId="699764582" sldId="264"/>
        </pc:sldMkLst>
      </pc:sldChg>
      <pc:sldChg chg="modSp del mod">
        <pc:chgData name="Karel Houf" userId="f1d1ffef-5354-4e84-b6b1-f0ae3591578a" providerId="ADAL" clId="{5698A41B-74F3-477E-BCFC-F5CB352C1582}" dt="2024-03-07T11:01:55.075" v="177" actId="47"/>
        <pc:sldMkLst>
          <pc:docMk/>
          <pc:sldMk cId="2462275283" sldId="265"/>
        </pc:sldMkLst>
        <pc:spChg chg="mod">
          <ac:chgData name="Karel Houf" userId="f1d1ffef-5354-4e84-b6b1-f0ae3591578a" providerId="ADAL" clId="{5698A41B-74F3-477E-BCFC-F5CB352C1582}" dt="2024-03-07T11:01:17.634" v="149" actId="20577"/>
          <ac:spMkLst>
            <pc:docMk/>
            <pc:sldMk cId="2462275283" sldId="265"/>
            <ac:spMk id="2" creationId="{E87E5E58-5A2C-920B-0012-2CAD8A2B2ACA}"/>
          </ac:spMkLst>
        </pc:spChg>
      </pc:sldChg>
      <pc:sldChg chg="addSp delSp modSp mod modNotesTx">
        <pc:chgData name="Karel Houf" userId="f1d1ffef-5354-4e84-b6b1-f0ae3591578a" providerId="ADAL" clId="{5698A41B-74F3-477E-BCFC-F5CB352C1582}" dt="2024-03-07T11:12:10.191" v="678" actId="20577"/>
        <pc:sldMkLst>
          <pc:docMk/>
          <pc:sldMk cId="1743521138" sldId="266"/>
        </pc:sldMkLst>
        <pc:spChg chg="add del mod">
          <ac:chgData name="Karel Houf" userId="f1d1ffef-5354-4e84-b6b1-f0ae3591578a" providerId="ADAL" clId="{5698A41B-74F3-477E-BCFC-F5CB352C1582}" dt="2024-03-07T11:02:40.719" v="189"/>
          <ac:spMkLst>
            <pc:docMk/>
            <pc:sldMk cId="1743521138" sldId="266"/>
            <ac:spMk id="4" creationId="{EE10667E-77E3-7233-0466-B55A2BCB46E0}"/>
          </ac:spMkLst>
        </pc:spChg>
        <pc:picChg chg="add mod">
          <ac:chgData name="Karel Houf" userId="f1d1ffef-5354-4e84-b6b1-f0ae3591578a" providerId="ADAL" clId="{5698A41B-74F3-477E-BCFC-F5CB352C1582}" dt="2024-03-07T11:02:40.719" v="189"/>
          <ac:picMkLst>
            <pc:docMk/>
            <pc:sldMk cId="1743521138" sldId="266"/>
            <ac:picMk id="5" creationId="{F87779C5-3F8F-3AD5-E197-246EF38A688D}"/>
          </ac:picMkLst>
        </pc:picChg>
        <pc:picChg chg="del">
          <ac:chgData name="Karel Houf" userId="f1d1ffef-5354-4e84-b6b1-f0ae3591578a" providerId="ADAL" clId="{5698A41B-74F3-477E-BCFC-F5CB352C1582}" dt="2024-03-07T11:02:39.899" v="188" actId="478"/>
          <ac:picMkLst>
            <pc:docMk/>
            <pc:sldMk cId="1743521138" sldId="266"/>
            <ac:picMk id="11" creationId="{7EEDB7A2-4149-B3DE-5B8B-52EB265FD7BE}"/>
          </ac:picMkLst>
        </pc:picChg>
      </pc:sldChg>
      <pc:sldChg chg="del">
        <pc:chgData name="Karel Houf" userId="f1d1ffef-5354-4e84-b6b1-f0ae3591578a" providerId="ADAL" clId="{5698A41B-74F3-477E-BCFC-F5CB352C1582}" dt="2024-03-07T11:02:44.336" v="190" actId="47"/>
        <pc:sldMkLst>
          <pc:docMk/>
          <pc:sldMk cId="684909844" sldId="267"/>
        </pc:sldMkLst>
      </pc:sldChg>
      <pc:sldChg chg="del">
        <pc:chgData name="Karel Houf" userId="f1d1ffef-5354-4e84-b6b1-f0ae3591578a" providerId="ADAL" clId="{5698A41B-74F3-477E-BCFC-F5CB352C1582}" dt="2024-03-07T11:01:59.926" v="178" actId="47"/>
        <pc:sldMkLst>
          <pc:docMk/>
          <pc:sldMk cId="2028396767" sldId="268"/>
        </pc:sldMkLst>
      </pc:sldChg>
      <pc:sldChg chg="del">
        <pc:chgData name="Karel Houf" userId="f1d1ffef-5354-4e84-b6b1-f0ae3591578a" providerId="ADAL" clId="{5698A41B-74F3-477E-BCFC-F5CB352C1582}" dt="2024-03-07T11:03:34.634" v="193" actId="47"/>
        <pc:sldMkLst>
          <pc:docMk/>
          <pc:sldMk cId="248003046" sldId="269"/>
        </pc:sldMkLst>
      </pc:sldChg>
      <pc:sldChg chg="del">
        <pc:chgData name="Karel Houf" userId="f1d1ffef-5354-4e84-b6b1-f0ae3591578a" providerId="ADAL" clId="{5698A41B-74F3-477E-BCFC-F5CB352C1582}" dt="2024-03-07T11:03:33.477" v="192" actId="47"/>
        <pc:sldMkLst>
          <pc:docMk/>
          <pc:sldMk cId="1841337309" sldId="270"/>
        </pc:sldMkLst>
      </pc:sldChg>
      <pc:sldChg chg="modSp mod ord modNotesTx">
        <pc:chgData name="Karel Houf" userId="f1d1ffef-5354-4e84-b6b1-f0ae3591578a" providerId="ADAL" clId="{5698A41B-74F3-477E-BCFC-F5CB352C1582}" dt="2024-03-07T11:17:14.042" v="977"/>
        <pc:sldMkLst>
          <pc:docMk/>
          <pc:sldMk cId="2495537984" sldId="271"/>
        </pc:sldMkLst>
        <pc:spChg chg="mod">
          <ac:chgData name="Karel Houf" userId="f1d1ffef-5354-4e84-b6b1-f0ae3591578a" providerId="ADAL" clId="{5698A41B-74F3-477E-BCFC-F5CB352C1582}" dt="2024-03-07T11:03:38.643" v="194" actId="20577"/>
          <ac:spMkLst>
            <pc:docMk/>
            <pc:sldMk cId="2495537984" sldId="271"/>
            <ac:spMk id="2" creationId="{39F0EEB1-B08A-DFB9-B392-26FABE985A76}"/>
          </ac:spMkLst>
        </pc:spChg>
      </pc:sldChg>
      <pc:sldChg chg="modNotesTx">
        <pc:chgData name="Karel Houf" userId="f1d1ffef-5354-4e84-b6b1-f0ae3591578a" providerId="ADAL" clId="{5698A41B-74F3-477E-BCFC-F5CB352C1582}" dt="2024-03-11T13:27:47.283" v="1193" actId="20577"/>
        <pc:sldMkLst>
          <pc:docMk/>
          <pc:sldMk cId="3479937080" sldId="273"/>
        </pc:sldMkLst>
      </pc:sldChg>
      <pc:sldChg chg="modNotesTx">
        <pc:chgData name="Karel Houf" userId="f1d1ffef-5354-4e84-b6b1-f0ae3591578a" providerId="ADAL" clId="{5698A41B-74F3-477E-BCFC-F5CB352C1582}" dt="2024-03-07T11:15:33.630" v="912" actId="20577"/>
        <pc:sldMkLst>
          <pc:docMk/>
          <pc:sldMk cId="3423887638" sldId="274"/>
        </pc:sldMkLst>
      </pc:sldChg>
      <pc:sldChg chg="modNotesTx">
        <pc:chgData name="Karel Houf" userId="f1d1ffef-5354-4e84-b6b1-f0ae3591578a" providerId="ADAL" clId="{5698A41B-74F3-477E-BCFC-F5CB352C1582}" dt="2024-03-12T14:08:42.266" v="1905" actId="6549"/>
        <pc:sldMkLst>
          <pc:docMk/>
          <pc:sldMk cId="100917064" sldId="275"/>
        </pc:sldMkLst>
      </pc:sldChg>
      <pc:sldChg chg="modNotesTx">
        <pc:chgData name="Karel Houf" userId="f1d1ffef-5354-4e84-b6b1-f0ae3591578a" providerId="ADAL" clId="{5698A41B-74F3-477E-BCFC-F5CB352C1582}" dt="2024-03-12T14:08:20.210" v="1887" actId="20577"/>
        <pc:sldMkLst>
          <pc:docMk/>
          <pc:sldMk cId="3204499486" sldId="276"/>
        </pc:sldMkLst>
      </pc:sldChg>
      <pc:sldChg chg="modSp mod">
        <pc:chgData name="Karel Houf" userId="f1d1ffef-5354-4e84-b6b1-f0ae3591578a" providerId="ADAL" clId="{5698A41B-74F3-477E-BCFC-F5CB352C1582}" dt="2024-03-12T14:07:57.650" v="1874" actId="1076"/>
        <pc:sldMkLst>
          <pc:docMk/>
          <pc:sldMk cId="2814289006" sldId="277"/>
        </pc:sldMkLst>
        <pc:spChg chg="mod">
          <ac:chgData name="Karel Houf" userId="f1d1ffef-5354-4e84-b6b1-f0ae3591578a" providerId="ADAL" clId="{5698A41B-74F3-477E-BCFC-F5CB352C1582}" dt="2024-03-12T14:07:57.650" v="1874" actId="1076"/>
          <ac:spMkLst>
            <pc:docMk/>
            <pc:sldMk cId="2814289006" sldId="277"/>
            <ac:spMk id="2" creationId="{3D229EE7-126D-FE2D-8230-5D8C29AFFE65}"/>
          </ac:spMkLst>
        </pc:spChg>
        <pc:spChg chg="mod">
          <ac:chgData name="Karel Houf" userId="f1d1ffef-5354-4e84-b6b1-f0ae3591578a" providerId="ADAL" clId="{5698A41B-74F3-477E-BCFC-F5CB352C1582}" dt="2024-03-12T14:07:57.650" v="1874" actId="1076"/>
          <ac:spMkLst>
            <pc:docMk/>
            <pc:sldMk cId="2814289006" sldId="277"/>
            <ac:spMk id="3" creationId="{9BE57BDE-3D1D-EB36-BCFC-82B49C5E6715}"/>
          </ac:spMkLst>
        </pc:spChg>
        <pc:picChg chg="mod">
          <ac:chgData name="Karel Houf" userId="f1d1ffef-5354-4e84-b6b1-f0ae3591578a" providerId="ADAL" clId="{5698A41B-74F3-477E-BCFC-F5CB352C1582}" dt="2024-03-12T14:07:57.650" v="1874" actId="1076"/>
          <ac:picMkLst>
            <pc:docMk/>
            <pc:sldMk cId="2814289006" sldId="277"/>
            <ac:picMk id="5" creationId="{D17C31C9-4525-D8AC-398C-14767CBD782A}"/>
          </ac:picMkLst>
        </pc:picChg>
      </pc:sldChg>
      <pc:sldChg chg="modSp mod">
        <pc:chgData name="Karel Houf" userId="f1d1ffef-5354-4e84-b6b1-f0ae3591578a" providerId="ADAL" clId="{5698A41B-74F3-477E-BCFC-F5CB352C1582}" dt="2024-03-07T11:00:31.897" v="133" actId="20577"/>
        <pc:sldMkLst>
          <pc:docMk/>
          <pc:sldMk cId="1697694853" sldId="278"/>
        </pc:sldMkLst>
        <pc:spChg chg="mod">
          <ac:chgData name="Karel Houf" userId="f1d1ffef-5354-4e84-b6b1-f0ae3591578a" providerId="ADAL" clId="{5698A41B-74F3-477E-BCFC-F5CB352C1582}" dt="2024-03-07T11:00:31.897" v="133" actId="20577"/>
          <ac:spMkLst>
            <pc:docMk/>
            <pc:sldMk cId="1697694853" sldId="278"/>
            <ac:spMk id="2" creationId="{C5EDBFA4-875A-903E-8D66-888D7886B68E}"/>
          </ac:spMkLst>
        </pc:spChg>
      </pc:sldChg>
      <pc:sldChg chg="modTransition">
        <pc:chgData name="Karel Houf" userId="f1d1ffef-5354-4e84-b6b1-f0ae3591578a" providerId="ADAL" clId="{5698A41B-74F3-477E-BCFC-F5CB352C1582}" dt="2024-03-12T11:06:21.644" v="1849"/>
        <pc:sldMkLst>
          <pc:docMk/>
          <pc:sldMk cId="50281026" sldId="279"/>
        </pc:sldMkLst>
      </pc:sldChg>
      <pc:sldChg chg="modTransition">
        <pc:chgData name="Karel Houf" userId="f1d1ffef-5354-4e84-b6b1-f0ae3591578a" providerId="ADAL" clId="{5698A41B-74F3-477E-BCFC-F5CB352C1582}" dt="2024-03-12T11:06:19.358" v="1848"/>
        <pc:sldMkLst>
          <pc:docMk/>
          <pc:sldMk cId="226606343" sldId="280"/>
        </pc:sldMkLst>
      </pc:sldChg>
      <pc:sldChg chg="modSp add mod ord">
        <pc:chgData name="Karel Houf" userId="f1d1ffef-5354-4e84-b6b1-f0ae3591578a" providerId="ADAL" clId="{5698A41B-74F3-477E-BCFC-F5CB352C1582}" dt="2024-03-07T10:56:53.738" v="52" actId="20577"/>
        <pc:sldMkLst>
          <pc:docMk/>
          <pc:sldMk cId="1566081094" sldId="282"/>
        </pc:sldMkLst>
        <pc:spChg chg="mod">
          <ac:chgData name="Karel Houf" userId="f1d1ffef-5354-4e84-b6b1-f0ae3591578a" providerId="ADAL" clId="{5698A41B-74F3-477E-BCFC-F5CB352C1582}" dt="2024-03-07T10:56:53.738" v="52" actId="20577"/>
          <ac:spMkLst>
            <pc:docMk/>
            <pc:sldMk cId="1566081094" sldId="282"/>
            <ac:spMk id="2" creationId="{3AE48753-4B52-991B-1D45-3C5149633352}"/>
          </ac:spMkLst>
        </pc:spChg>
      </pc:sldChg>
      <pc:sldChg chg="modSp add mod ord">
        <pc:chgData name="Karel Houf" userId="f1d1ffef-5354-4e84-b6b1-f0ae3591578a" providerId="ADAL" clId="{5698A41B-74F3-477E-BCFC-F5CB352C1582}" dt="2024-03-07T10:57:36.543" v="71"/>
        <pc:sldMkLst>
          <pc:docMk/>
          <pc:sldMk cId="2116017609" sldId="283"/>
        </pc:sldMkLst>
        <pc:spChg chg="mod">
          <ac:chgData name="Karel Houf" userId="f1d1ffef-5354-4e84-b6b1-f0ae3591578a" providerId="ADAL" clId="{5698A41B-74F3-477E-BCFC-F5CB352C1582}" dt="2024-03-07T10:57:11.762" v="69" actId="20577"/>
          <ac:spMkLst>
            <pc:docMk/>
            <pc:sldMk cId="2116017609" sldId="283"/>
            <ac:spMk id="2" creationId="{528484F0-8A31-1692-B7E5-8233E146616A}"/>
          </ac:spMkLst>
        </pc:spChg>
      </pc:sldChg>
      <pc:sldChg chg="addSp delSp modSp new mod ord modTransition setBg modNotesTx">
        <pc:chgData name="Karel Houf" userId="f1d1ffef-5354-4e84-b6b1-f0ae3591578a" providerId="ADAL" clId="{5698A41B-74F3-477E-BCFC-F5CB352C1582}" dt="2024-03-12T11:06:15.363" v="1847"/>
        <pc:sldMkLst>
          <pc:docMk/>
          <pc:sldMk cId="2957339780" sldId="284"/>
        </pc:sldMkLst>
        <pc:spChg chg="mod">
          <ac:chgData name="Karel Houf" userId="f1d1ffef-5354-4e84-b6b1-f0ae3591578a" providerId="ADAL" clId="{5698A41B-74F3-477E-BCFC-F5CB352C1582}" dt="2024-03-07T11:03:46.451" v="195" actId="122"/>
          <ac:spMkLst>
            <pc:docMk/>
            <pc:sldMk cId="2957339780" sldId="284"/>
            <ac:spMk id="2" creationId="{0015C0EA-FBA6-B1B6-6275-8C1A7F4252F8}"/>
          </ac:spMkLst>
        </pc:spChg>
        <pc:spChg chg="del">
          <ac:chgData name="Karel Houf" userId="f1d1ffef-5354-4e84-b6b1-f0ae3591578a" providerId="ADAL" clId="{5698A41B-74F3-477E-BCFC-F5CB352C1582}" dt="2024-03-07T10:59:58.751" v="95"/>
          <ac:spMkLst>
            <pc:docMk/>
            <pc:sldMk cId="2957339780" sldId="284"/>
            <ac:spMk id="3" creationId="{228682E5-49B0-1B7B-50B5-3DF22AA689C1}"/>
          </ac:spMkLst>
        </pc:spChg>
        <pc:spChg chg="del">
          <ac:chgData name="Karel Houf" userId="f1d1ffef-5354-4e84-b6b1-f0ae3591578a" providerId="ADAL" clId="{5698A41B-74F3-477E-BCFC-F5CB352C1582}" dt="2024-03-07T10:59:53.808" v="94"/>
          <ac:spMkLst>
            <pc:docMk/>
            <pc:sldMk cId="2957339780" sldId="284"/>
            <ac:spMk id="4" creationId="{85A0B70A-ECB9-9FD8-694A-9F7534183025}"/>
          </ac:spMkLst>
        </pc:spChg>
        <pc:picChg chg="add mod">
          <ac:chgData name="Karel Houf" userId="f1d1ffef-5354-4e84-b6b1-f0ae3591578a" providerId="ADAL" clId="{5698A41B-74F3-477E-BCFC-F5CB352C1582}" dt="2024-03-07T10:59:53.808" v="94"/>
          <ac:picMkLst>
            <pc:docMk/>
            <pc:sldMk cId="2957339780" sldId="284"/>
            <ac:picMk id="5" creationId="{48ADF452-FAA1-D884-E8D8-80C29A0D015C}"/>
          </ac:picMkLst>
        </pc:picChg>
        <pc:picChg chg="add mod">
          <ac:chgData name="Karel Houf" userId="f1d1ffef-5354-4e84-b6b1-f0ae3591578a" providerId="ADAL" clId="{5698A41B-74F3-477E-BCFC-F5CB352C1582}" dt="2024-03-07T10:59:58.751" v="95"/>
          <ac:picMkLst>
            <pc:docMk/>
            <pc:sldMk cId="2957339780" sldId="284"/>
            <ac:picMk id="6" creationId="{78A650D9-DFEF-C56D-A1E1-D9126F7D7665}"/>
          </ac:picMkLst>
        </pc:picChg>
      </pc:sldChg>
      <pc:sldChg chg="new del setBg">
        <pc:chgData name="Karel Houf" userId="f1d1ffef-5354-4e84-b6b1-f0ae3591578a" providerId="ADAL" clId="{5698A41B-74F3-477E-BCFC-F5CB352C1582}" dt="2024-03-07T10:59:29.066" v="91" actId="47"/>
        <pc:sldMkLst>
          <pc:docMk/>
          <pc:sldMk cId="3826564223" sldId="284"/>
        </pc:sldMkLst>
      </pc:sldChg>
      <pc:sldChg chg="addSp delSp modSp add mod ord modTransition">
        <pc:chgData name="Karel Houf" userId="f1d1ffef-5354-4e84-b6b1-f0ae3591578a" providerId="ADAL" clId="{5698A41B-74F3-477E-BCFC-F5CB352C1582}" dt="2024-03-12T11:06:47.551" v="1850"/>
        <pc:sldMkLst>
          <pc:docMk/>
          <pc:sldMk cId="1849737807" sldId="285"/>
        </pc:sldMkLst>
        <pc:spChg chg="mod">
          <ac:chgData name="Karel Houf" userId="f1d1ffef-5354-4e84-b6b1-f0ae3591578a" providerId="ADAL" clId="{5698A41B-74F3-477E-BCFC-F5CB352C1582}" dt="2024-03-07T11:01:51.528" v="176" actId="20577"/>
          <ac:spMkLst>
            <pc:docMk/>
            <pc:sldMk cId="1849737807" sldId="285"/>
            <ac:spMk id="2" creationId="{AE204F9F-A76C-548D-092D-1844E4A42A40}"/>
          </ac:spMkLst>
        </pc:spChg>
        <pc:spChg chg="add del mod">
          <ac:chgData name="Karel Houf" userId="f1d1ffef-5354-4e84-b6b1-f0ae3591578a" providerId="ADAL" clId="{5698A41B-74F3-477E-BCFC-F5CB352C1582}" dt="2024-03-07T11:01:33.845" v="164"/>
          <ac:spMkLst>
            <pc:docMk/>
            <pc:sldMk cId="1849737807" sldId="285"/>
            <ac:spMk id="4" creationId="{325B027A-C425-15F4-70B4-3AA350387699}"/>
          </ac:spMkLst>
        </pc:spChg>
        <pc:spChg chg="add del mod">
          <ac:chgData name="Karel Houf" userId="f1d1ffef-5354-4e84-b6b1-f0ae3591578a" providerId="ADAL" clId="{5698A41B-74F3-477E-BCFC-F5CB352C1582}" dt="2024-03-07T11:01:47.103" v="168"/>
          <ac:spMkLst>
            <pc:docMk/>
            <pc:sldMk cId="1849737807" sldId="285"/>
            <ac:spMk id="9" creationId="{24576C30-A90B-333E-4DF9-3E4B68DA0959}"/>
          </ac:spMkLst>
        </pc:spChg>
        <pc:picChg chg="del">
          <ac:chgData name="Karel Houf" userId="f1d1ffef-5354-4e84-b6b1-f0ae3591578a" providerId="ADAL" clId="{5698A41B-74F3-477E-BCFC-F5CB352C1582}" dt="2024-03-07T11:01:44.291" v="165" actId="478"/>
          <ac:picMkLst>
            <pc:docMk/>
            <pc:sldMk cId="1849737807" sldId="285"/>
            <ac:picMk id="5" creationId="{1F08AB66-4A44-DEC4-175B-A16E3E6F240C}"/>
          </ac:picMkLst>
        </pc:picChg>
        <pc:picChg chg="del">
          <ac:chgData name="Karel Houf" userId="f1d1ffef-5354-4e84-b6b1-f0ae3591578a" providerId="ADAL" clId="{5698A41B-74F3-477E-BCFC-F5CB352C1582}" dt="2024-03-07T11:01:33.011" v="163" actId="478"/>
          <ac:picMkLst>
            <pc:docMk/>
            <pc:sldMk cId="1849737807" sldId="285"/>
            <ac:picMk id="6" creationId="{44B53899-F701-ECD2-8374-8B6FCF353F0E}"/>
          </ac:picMkLst>
        </pc:picChg>
        <pc:picChg chg="add mod">
          <ac:chgData name="Karel Houf" userId="f1d1ffef-5354-4e84-b6b1-f0ae3591578a" providerId="ADAL" clId="{5698A41B-74F3-477E-BCFC-F5CB352C1582}" dt="2024-03-07T11:01:33.845" v="164"/>
          <ac:picMkLst>
            <pc:docMk/>
            <pc:sldMk cId="1849737807" sldId="285"/>
            <ac:picMk id="7" creationId="{D45A76B4-503B-E36A-B0AB-B2FFD51E5547}"/>
          </ac:picMkLst>
        </pc:picChg>
        <pc:picChg chg="add del mod">
          <ac:chgData name="Karel Houf" userId="f1d1ffef-5354-4e84-b6b1-f0ae3591578a" providerId="ADAL" clId="{5698A41B-74F3-477E-BCFC-F5CB352C1582}" dt="2024-03-07T11:01:46.090" v="167" actId="478"/>
          <ac:picMkLst>
            <pc:docMk/>
            <pc:sldMk cId="1849737807" sldId="285"/>
            <ac:picMk id="10" creationId="{1A783A41-162C-A62F-D160-881B3BCBB6C3}"/>
          </ac:picMkLst>
        </pc:picChg>
        <pc:picChg chg="add mod">
          <ac:chgData name="Karel Houf" userId="f1d1ffef-5354-4e84-b6b1-f0ae3591578a" providerId="ADAL" clId="{5698A41B-74F3-477E-BCFC-F5CB352C1582}" dt="2024-03-07T11:01:47.103" v="168"/>
          <ac:picMkLst>
            <pc:docMk/>
            <pc:sldMk cId="1849737807" sldId="285"/>
            <ac:picMk id="11" creationId="{CF5D9E17-3E7A-CE81-7CE2-6D29AFB5E726}"/>
          </ac:picMkLst>
        </pc:picChg>
      </pc:sldChg>
      <pc:sldChg chg="add del setBg">
        <pc:chgData name="Karel Houf" userId="f1d1ffef-5354-4e84-b6b1-f0ae3591578a" providerId="ADAL" clId="{5698A41B-74F3-477E-BCFC-F5CB352C1582}" dt="2024-03-07T11:00:54.126" v="136" actId="47"/>
        <pc:sldMkLst>
          <pc:docMk/>
          <pc:sldMk cId="3608799722" sldId="285"/>
        </pc:sldMkLst>
      </pc:sldChg>
      <pc:sldChg chg="modSp new del mod setBg">
        <pc:chgData name="Karel Houf" userId="f1d1ffef-5354-4e84-b6b1-f0ae3591578a" providerId="ADAL" clId="{5698A41B-74F3-477E-BCFC-F5CB352C1582}" dt="2024-03-07T14:05:34.778" v="1029" actId="47"/>
        <pc:sldMkLst>
          <pc:docMk/>
          <pc:sldMk cId="1944895452" sldId="286"/>
        </pc:sldMkLst>
        <pc:spChg chg="mod">
          <ac:chgData name="Karel Houf" userId="f1d1ffef-5354-4e84-b6b1-f0ae3591578a" providerId="ADAL" clId="{5698A41B-74F3-477E-BCFC-F5CB352C1582}" dt="2024-03-07T13:08:02.820" v="991" actId="122"/>
          <ac:spMkLst>
            <pc:docMk/>
            <pc:sldMk cId="1944895452" sldId="286"/>
            <ac:spMk id="2" creationId="{CD733864-DBAC-0463-2E39-3DAF13D45957}"/>
          </ac:spMkLst>
        </pc:spChg>
        <pc:spChg chg="mod">
          <ac:chgData name="Karel Houf" userId="f1d1ffef-5354-4e84-b6b1-f0ae3591578a" providerId="ADAL" clId="{5698A41B-74F3-477E-BCFC-F5CB352C1582}" dt="2024-03-07T13:08:27.195" v="1020" actId="20577"/>
          <ac:spMkLst>
            <pc:docMk/>
            <pc:sldMk cId="1944895452" sldId="286"/>
            <ac:spMk id="3" creationId="{C0129A64-E369-408D-9B30-BEED9EF6647D}"/>
          </ac:spMkLst>
        </pc:spChg>
      </pc:sldChg>
      <pc:sldChg chg="addSp delSp modSp add del mod ord">
        <pc:chgData name="Karel Houf" userId="f1d1ffef-5354-4e84-b6b1-f0ae3591578a" providerId="ADAL" clId="{5698A41B-74F3-477E-BCFC-F5CB352C1582}" dt="2024-03-07T11:02:26.274" v="184" actId="2696"/>
        <pc:sldMkLst>
          <pc:docMk/>
          <pc:sldMk cId="3196987803" sldId="286"/>
        </pc:sldMkLst>
        <pc:spChg chg="add del mod">
          <ac:chgData name="Karel Houf" userId="f1d1ffef-5354-4e84-b6b1-f0ae3591578a" providerId="ADAL" clId="{5698A41B-74F3-477E-BCFC-F5CB352C1582}" dt="2024-03-07T11:02:13.142" v="181"/>
          <ac:spMkLst>
            <pc:docMk/>
            <pc:sldMk cId="3196987803" sldId="286"/>
            <ac:spMk id="4" creationId="{4D3B336B-D733-3B61-CF7F-B05B52059120}"/>
          </ac:spMkLst>
        </pc:spChg>
        <pc:spChg chg="add del mod">
          <ac:chgData name="Karel Houf" userId="f1d1ffef-5354-4e84-b6b1-f0ae3591578a" providerId="ADAL" clId="{5698A41B-74F3-477E-BCFC-F5CB352C1582}" dt="2024-03-07T11:02:16.238" v="182"/>
          <ac:spMkLst>
            <pc:docMk/>
            <pc:sldMk cId="3196987803" sldId="286"/>
            <ac:spMk id="8" creationId="{035B813E-F65F-7C1D-3200-3D75F9125C6C}"/>
          </ac:spMkLst>
        </pc:spChg>
        <pc:spChg chg="add mod">
          <ac:chgData name="Karel Houf" userId="f1d1ffef-5354-4e84-b6b1-f0ae3591578a" providerId="ADAL" clId="{5698A41B-74F3-477E-BCFC-F5CB352C1582}" dt="2024-03-07T11:02:20.636" v="183" actId="478"/>
          <ac:spMkLst>
            <pc:docMk/>
            <pc:sldMk cId="3196987803" sldId="286"/>
            <ac:spMk id="12" creationId="{85F45FA4-4E02-BD3C-B25F-67F7561D0C0C}"/>
          </ac:spMkLst>
        </pc:spChg>
        <pc:picChg chg="del">
          <ac:chgData name="Karel Houf" userId="f1d1ffef-5354-4e84-b6b1-f0ae3591578a" providerId="ADAL" clId="{5698A41B-74F3-477E-BCFC-F5CB352C1582}" dt="2024-03-07T11:02:10.163" v="180" actId="478"/>
          <ac:picMkLst>
            <pc:docMk/>
            <pc:sldMk cId="3196987803" sldId="286"/>
            <ac:picMk id="5" creationId="{25DA737D-1482-CE04-CA35-F5A007D6D078}"/>
          </ac:picMkLst>
        </pc:picChg>
        <pc:picChg chg="del">
          <ac:chgData name="Karel Houf" userId="f1d1ffef-5354-4e84-b6b1-f0ae3591578a" providerId="ADAL" clId="{5698A41B-74F3-477E-BCFC-F5CB352C1582}" dt="2024-03-07T11:02:09.715" v="179" actId="478"/>
          <ac:picMkLst>
            <pc:docMk/>
            <pc:sldMk cId="3196987803" sldId="286"/>
            <ac:picMk id="6" creationId="{5186F0E3-5F24-9FD9-602A-B1F20FFD20B6}"/>
          </ac:picMkLst>
        </pc:picChg>
        <pc:picChg chg="add mod">
          <ac:chgData name="Karel Houf" userId="f1d1ffef-5354-4e84-b6b1-f0ae3591578a" providerId="ADAL" clId="{5698A41B-74F3-477E-BCFC-F5CB352C1582}" dt="2024-03-07T11:02:13.142" v="181"/>
          <ac:picMkLst>
            <pc:docMk/>
            <pc:sldMk cId="3196987803" sldId="286"/>
            <ac:picMk id="9" creationId="{43817CC5-E99B-451F-4A2F-12FF511B66F0}"/>
          </ac:picMkLst>
        </pc:picChg>
        <pc:picChg chg="add del mod">
          <ac:chgData name="Karel Houf" userId="f1d1ffef-5354-4e84-b6b1-f0ae3591578a" providerId="ADAL" clId="{5698A41B-74F3-477E-BCFC-F5CB352C1582}" dt="2024-03-07T11:02:20.636" v="183" actId="478"/>
          <ac:picMkLst>
            <pc:docMk/>
            <pc:sldMk cId="3196987803" sldId="286"/>
            <ac:picMk id="10" creationId="{FD4D56D3-DD0D-C692-D9DE-9DEFCAB457A2}"/>
          </ac:picMkLst>
        </pc:picChg>
      </pc:sldChg>
      <pc:sldChg chg="add del ord">
        <pc:chgData name="Karel Houf" userId="f1d1ffef-5354-4e84-b6b1-f0ae3591578a" providerId="ADAL" clId="{5698A41B-74F3-477E-BCFC-F5CB352C1582}" dt="2024-03-07T11:02:52.117" v="191" actId="47"/>
        <pc:sldMkLst>
          <pc:docMk/>
          <pc:sldMk cId="3605305067" sldId="286"/>
        </pc:sldMkLst>
      </pc:sldChg>
      <pc:sldChg chg="modSp add del mod ord">
        <pc:chgData name="Karel Houf" userId="f1d1ffef-5354-4e84-b6b1-f0ae3591578a" providerId="ADAL" clId="{5698A41B-74F3-477E-BCFC-F5CB352C1582}" dt="2024-03-07T14:09:12.725" v="1131" actId="2696"/>
        <pc:sldMkLst>
          <pc:docMk/>
          <pc:sldMk cId="2717615198" sldId="287"/>
        </pc:sldMkLst>
        <pc:spChg chg="mod">
          <ac:chgData name="Karel Houf" userId="f1d1ffef-5354-4e84-b6b1-f0ae3591578a" providerId="ADAL" clId="{5698A41B-74F3-477E-BCFC-F5CB352C1582}" dt="2024-03-07T14:08:19.890" v="1109" actId="20577"/>
          <ac:spMkLst>
            <pc:docMk/>
            <pc:sldMk cId="2717615198" sldId="287"/>
            <ac:spMk id="3" creationId="{65FD56A5-AD8B-4BF2-238D-D1EAC84E5766}"/>
          </ac:spMkLst>
        </pc:spChg>
      </pc:sldChg>
      <pc:sldChg chg="addSp delSp modSp new mod modTransition setBg modNotesTx">
        <pc:chgData name="Karel Houf" userId="f1d1ffef-5354-4e84-b6b1-f0ae3591578a" providerId="ADAL" clId="{5698A41B-74F3-477E-BCFC-F5CB352C1582}" dt="2024-03-12T14:07:06.167" v="1860" actId="108"/>
        <pc:sldMkLst>
          <pc:docMk/>
          <pc:sldMk cId="701236326" sldId="288"/>
        </pc:sldMkLst>
        <pc:spChg chg="mod">
          <ac:chgData name="Karel Houf" userId="f1d1ffef-5354-4e84-b6b1-f0ae3591578a" providerId="ADAL" clId="{5698A41B-74F3-477E-BCFC-F5CB352C1582}" dt="2024-03-12T10:59:07.708" v="1716" actId="20577"/>
          <ac:spMkLst>
            <pc:docMk/>
            <pc:sldMk cId="701236326" sldId="288"/>
            <ac:spMk id="2" creationId="{07F14CCD-4E96-8F30-C4EE-EF065D488A47}"/>
          </ac:spMkLst>
        </pc:spChg>
        <pc:spChg chg="mod">
          <ac:chgData name="Karel Houf" userId="f1d1ffef-5354-4e84-b6b1-f0ae3591578a" providerId="ADAL" clId="{5698A41B-74F3-477E-BCFC-F5CB352C1582}" dt="2024-03-12T14:07:06.167" v="1860" actId="108"/>
          <ac:spMkLst>
            <pc:docMk/>
            <pc:sldMk cId="701236326" sldId="288"/>
            <ac:spMk id="3" creationId="{83EF5EEA-7207-EC90-BA06-2B21877E4823}"/>
          </ac:spMkLst>
        </pc:spChg>
        <pc:spChg chg="del mod">
          <ac:chgData name="Karel Houf" userId="f1d1ffef-5354-4e84-b6b1-f0ae3591578a" providerId="ADAL" clId="{5698A41B-74F3-477E-BCFC-F5CB352C1582}" dt="2024-03-07T14:05:21.953" v="1026"/>
          <ac:spMkLst>
            <pc:docMk/>
            <pc:sldMk cId="701236326" sldId="288"/>
            <ac:spMk id="4" creationId="{7F76B8BD-88F3-E685-A836-8073C40F71A0}"/>
          </ac:spMkLst>
        </pc:spChg>
        <pc:spChg chg="add del mod">
          <ac:chgData name="Karel Houf" userId="f1d1ffef-5354-4e84-b6b1-f0ae3591578a" providerId="ADAL" clId="{5698A41B-74F3-477E-BCFC-F5CB352C1582}" dt="2024-03-12T10:58:54.333" v="1711"/>
          <ac:spMkLst>
            <pc:docMk/>
            <pc:sldMk cId="701236326" sldId="288"/>
            <ac:spMk id="6" creationId="{906D95C5-283F-2227-AF54-5347BA56D49D}"/>
          </ac:spMkLst>
        </pc:spChg>
        <pc:picChg chg="add del mod">
          <ac:chgData name="Karel Houf" userId="f1d1ffef-5354-4e84-b6b1-f0ae3591578a" providerId="ADAL" clId="{5698A41B-74F3-477E-BCFC-F5CB352C1582}" dt="2024-03-12T10:03:43.648" v="1708" actId="478"/>
          <ac:picMkLst>
            <pc:docMk/>
            <pc:sldMk cId="701236326" sldId="288"/>
            <ac:picMk id="4" creationId="{DCB5DAB2-C105-3824-A4DD-0393514A49D9}"/>
          </ac:picMkLst>
        </pc:picChg>
        <pc:picChg chg="add mod">
          <ac:chgData name="Karel Houf" userId="f1d1ffef-5354-4e84-b6b1-f0ae3591578a" providerId="ADAL" clId="{5698A41B-74F3-477E-BCFC-F5CB352C1582}" dt="2024-03-07T14:05:23.446" v="1027" actId="27614"/>
          <ac:picMkLst>
            <pc:docMk/>
            <pc:sldMk cId="701236326" sldId="288"/>
            <ac:picMk id="6" creationId="{FD5BDEEB-57DE-88DA-8B60-A5E74DF19512}"/>
          </ac:picMkLst>
        </pc:picChg>
        <pc:picChg chg="del mod">
          <ac:chgData name="Karel Houf" userId="f1d1ffef-5354-4e84-b6b1-f0ae3591578a" providerId="ADAL" clId="{5698A41B-74F3-477E-BCFC-F5CB352C1582}" dt="2024-03-12T10:58:52.314" v="1710" actId="478"/>
          <ac:picMkLst>
            <pc:docMk/>
            <pc:sldMk cId="701236326" sldId="288"/>
            <ac:picMk id="8" creationId="{ACA966D7-5A39-C7EA-C137-67AE5D71B217}"/>
          </ac:picMkLst>
        </pc:picChg>
        <pc:picChg chg="add mod">
          <ac:chgData name="Karel Houf" userId="f1d1ffef-5354-4e84-b6b1-f0ae3591578a" providerId="ADAL" clId="{5698A41B-74F3-477E-BCFC-F5CB352C1582}" dt="2024-03-12T10:58:55.421" v="1712" actId="27614"/>
          <ac:picMkLst>
            <pc:docMk/>
            <pc:sldMk cId="701236326" sldId="288"/>
            <ac:picMk id="9" creationId="{862139A8-D26C-CF5B-852F-8D39680E4DB5}"/>
          </ac:picMkLst>
        </pc:picChg>
      </pc:sldChg>
      <pc:sldChg chg="add del">
        <pc:chgData name="Karel Houf" userId="f1d1ffef-5354-4e84-b6b1-f0ae3591578a" providerId="ADAL" clId="{5698A41B-74F3-477E-BCFC-F5CB352C1582}" dt="2024-03-07T14:05:35.684" v="1030" actId="47"/>
        <pc:sldMkLst>
          <pc:docMk/>
          <pc:sldMk cId="1656276025" sldId="289"/>
        </pc:sldMkLst>
      </pc:sldChg>
      <pc:sldChg chg="addSp delSp modSp add mod ord modTransition modNotesTx">
        <pc:chgData name="Karel Houf" userId="f1d1ffef-5354-4e84-b6b1-f0ae3591578a" providerId="ADAL" clId="{5698A41B-74F3-477E-BCFC-F5CB352C1582}" dt="2024-03-12T14:07:17.679" v="1861" actId="108"/>
        <pc:sldMkLst>
          <pc:docMk/>
          <pc:sldMk cId="4244625533" sldId="289"/>
        </pc:sldMkLst>
        <pc:spChg chg="mod">
          <ac:chgData name="Karel Houf" userId="f1d1ffef-5354-4e84-b6b1-f0ae3591578a" providerId="ADAL" clId="{5698A41B-74F3-477E-BCFC-F5CB352C1582}" dt="2024-03-12T11:00:03.587" v="1740" actId="20577"/>
          <ac:spMkLst>
            <pc:docMk/>
            <pc:sldMk cId="4244625533" sldId="289"/>
            <ac:spMk id="2" creationId="{BDFEDAE1-C3D3-8E5A-20CC-A8D3963419E9}"/>
          </ac:spMkLst>
        </pc:spChg>
        <pc:spChg chg="mod">
          <ac:chgData name="Karel Houf" userId="f1d1ffef-5354-4e84-b6b1-f0ae3591578a" providerId="ADAL" clId="{5698A41B-74F3-477E-BCFC-F5CB352C1582}" dt="2024-03-07T14:09:00.552" v="1128" actId="14100"/>
          <ac:spMkLst>
            <pc:docMk/>
            <pc:sldMk cId="4244625533" sldId="289"/>
            <ac:spMk id="3" creationId="{738139C8-E71E-0BAF-C99E-CC3A32CEF066}"/>
          </ac:spMkLst>
        </pc:spChg>
        <pc:spChg chg="add mod">
          <ac:chgData name="Karel Houf" userId="f1d1ffef-5354-4e84-b6b1-f0ae3591578a" providerId="ADAL" clId="{5698A41B-74F3-477E-BCFC-F5CB352C1582}" dt="2024-03-12T14:07:17.679" v="1861" actId="108"/>
          <ac:spMkLst>
            <pc:docMk/>
            <pc:sldMk cId="4244625533" sldId="289"/>
            <ac:spMk id="5" creationId="{04CB6C8E-C6FF-7E48-EF3E-A06DF1C33143}"/>
          </ac:spMkLst>
        </pc:spChg>
        <pc:picChg chg="del">
          <ac:chgData name="Karel Houf" userId="f1d1ffef-5354-4e84-b6b1-f0ae3591578a" providerId="ADAL" clId="{5698A41B-74F3-477E-BCFC-F5CB352C1582}" dt="2024-03-07T14:08:44.873" v="1113" actId="478"/>
          <ac:picMkLst>
            <pc:docMk/>
            <pc:sldMk cId="4244625533" sldId="289"/>
            <ac:picMk id="6" creationId="{3F5007F6-6A7F-E263-C7F3-D4F042B9A215}"/>
          </ac:picMkLst>
        </pc:picChg>
      </pc:sldChg>
    </pc:docChg>
  </pc:docChgLst>
  <pc:docChgLst>
    <pc:chgData name="Marek Knězů" userId="S::marek.knezu@geprosro.onmicrosoft.com::3881abb5-4cce-4174-8b39-8ad28a37c507" providerId="AD" clId="Web-{B26DAC0B-8B98-8126-DD60-3372C2643453}"/>
    <pc:docChg chg="modSld">
      <pc:chgData name="Marek Knězů" userId="S::marek.knezu@geprosro.onmicrosoft.com::3881abb5-4cce-4174-8b39-8ad28a37c507" providerId="AD" clId="Web-{B26DAC0B-8B98-8126-DD60-3372C2643453}" dt="2024-03-07T09:29:01.196" v="74" actId="20577"/>
      <pc:docMkLst>
        <pc:docMk/>
      </pc:docMkLst>
      <pc:sldChg chg="modSp">
        <pc:chgData name="Marek Knězů" userId="S::marek.knezu@geprosro.onmicrosoft.com::3881abb5-4cce-4174-8b39-8ad28a37c507" providerId="AD" clId="Web-{B26DAC0B-8B98-8126-DD60-3372C2643453}" dt="2024-03-07T09:29:01.196" v="74" actId="20577"/>
        <pc:sldMkLst>
          <pc:docMk/>
          <pc:sldMk cId="95902861" sldId="257"/>
        </pc:sldMkLst>
        <pc:spChg chg="mod">
          <ac:chgData name="Marek Knězů" userId="S::marek.knezu@geprosro.onmicrosoft.com::3881abb5-4cce-4174-8b39-8ad28a37c507" providerId="AD" clId="Web-{B26DAC0B-8B98-8126-DD60-3372C2643453}" dt="2024-03-07T09:29:01.196" v="74" actId="20577"/>
          <ac:spMkLst>
            <pc:docMk/>
            <pc:sldMk cId="95902861" sldId="257"/>
            <ac:spMk id="3" creationId="{EFD5B427-B2D1-4E7E-70B2-636A7DB2F045}"/>
          </ac:spMkLst>
        </pc:spChg>
      </pc:sldChg>
      <pc:sldChg chg="modSp">
        <pc:chgData name="Marek Knězů" userId="S::marek.knezu@geprosro.onmicrosoft.com::3881abb5-4cce-4174-8b39-8ad28a37c507" providerId="AD" clId="Web-{B26DAC0B-8B98-8126-DD60-3372C2643453}" dt="2024-03-07T09:27:10.740" v="50" actId="1076"/>
        <pc:sldMkLst>
          <pc:docMk/>
          <pc:sldMk cId="2814289006" sldId="277"/>
        </pc:sldMkLst>
        <pc:spChg chg="mod">
          <ac:chgData name="Marek Knězů" userId="S::marek.knezu@geprosro.onmicrosoft.com::3881abb5-4cce-4174-8b39-8ad28a37c507" providerId="AD" clId="Web-{B26DAC0B-8B98-8126-DD60-3372C2643453}" dt="2024-03-07T09:26:25.911" v="37" actId="20577"/>
          <ac:spMkLst>
            <pc:docMk/>
            <pc:sldMk cId="2814289006" sldId="277"/>
            <ac:spMk id="2" creationId="{3D229EE7-126D-FE2D-8230-5D8C29AFFE65}"/>
          </ac:spMkLst>
        </pc:spChg>
        <pc:spChg chg="mod">
          <ac:chgData name="Marek Knězů" userId="S::marek.knezu@geprosro.onmicrosoft.com::3881abb5-4cce-4174-8b39-8ad28a37c507" providerId="AD" clId="Web-{B26DAC0B-8B98-8126-DD60-3372C2643453}" dt="2024-03-07T09:27:08.209" v="49" actId="20577"/>
          <ac:spMkLst>
            <pc:docMk/>
            <pc:sldMk cId="2814289006" sldId="277"/>
            <ac:spMk id="3" creationId="{9BE57BDE-3D1D-EB36-BCFC-82B49C5E6715}"/>
          </ac:spMkLst>
        </pc:spChg>
        <pc:picChg chg="mod">
          <ac:chgData name="Marek Knězů" userId="S::marek.knezu@geprosro.onmicrosoft.com::3881abb5-4cce-4174-8b39-8ad28a37c507" providerId="AD" clId="Web-{B26DAC0B-8B98-8126-DD60-3372C2643453}" dt="2024-03-07T09:27:10.740" v="50" actId="1076"/>
          <ac:picMkLst>
            <pc:docMk/>
            <pc:sldMk cId="2814289006" sldId="277"/>
            <ac:picMk id="5" creationId="{D17C31C9-4525-D8AC-398C-14767CBD782A}"/>
          </ac:picMkLst>
        </pc:picChg>
      </pc:sldChg>
    </pc:docChg>
  </pc:docChgLst>
  <pc:docChgLst>
    <pc:chgData name="Marek Knězů" userId="S::marek.knezu@geprosro.onmicrosoft.com::3881abb5-4cce-4174-8b39-8ad28a37c507" providerId="AD" clId="Web-{C9C94E16-C3FB-92E7-E245-138AC9867C66}"/>
    <pc:docChg chg="addSld modSld sldOrd">
      <pc:chgData name="Marek Knězů" userId="S::marek.knezu@geprosro.onmicrosoft.com::3881abb5-4cce-4174-8b39-8ad28a37c507" providerId="AD" clId="Web-{C9C94E16-C3FB-92E7-E245-138AC9867C66}" dt="2024-03-07T10:40:24.438" v="384" actId="20577"/>
      <pc:docMkLst>
        <pc:docMk/>
      </pc:docMkLst>
      <pc:sldChg chg="modSp">
        <pc:chgData name="Marek Knězů" userId="S::marek.knezu@geprosro.onmicrosoft.com::3881abb5-4cce-4174-8b39-8ad28a37c507" providerId="AD" clId="Web-{C9C94E16-C3FB-92E7-E245-138AC9867C66}" dt="2024-03-07T10:15:47.624" v="12" actId="20577"/>
        <pc:sldMkLst>
          <pc:docMk/>
          <pc:sldMk cId="2007790399" sldId="258"/>
        </pc:sldMkLst>
        <pc:spChg chg="mod">
          <ac:chgData name="Marek Knězů" userId="S::marek.knezu@geprosro.onmicrosoft.com::3881abb5-4cce-4174-8b39-8ad28a37c507" providerId="AD" clId="Web-{C9C94E16-C3FB-92E7-E245-138AC9867C66}" dt="2024-03-07T10:15:47.624" v="12" actId="20577"/>
          <ac:spMkLst>
            <pc:docMk/>
            <pc:sldMk cId="2007790399" sldId="258"/>
            <ac:spMk id="2" creationId="{C5EDBFA4-875A-903E-8D66-888D7886B68E}"/>
          </ac:spMkLst>
        </pc:spChg>
      </pc:sldChg>
      <pc:sldChg chg="add replId">
        <pc:chgData name="Marek Knězů" userId="S::marek.knezu@geprosro.onmicrosoft.com::3881abb5-4cce-4174-8b39-8ad28a37c507" providerId="AD" clId="Web-{C9C94E16-C3FB-92E7-E245-138AC9867C66}" dt="2024-03-07T10:15:17.170" v="0"/>
        <pc:sldMkLst>
          <pc:docMk/>
          <pc:sldMk cId="1697694853" sldId="278"/>
        </pc:sldMkLst>
      </pc:sldChg>
      <pc:sldChg chg="modSp add ord replId">
        <pc:chgData name="Marek Knězů" userId="S::marek.knezu@geprosro.onmicrosoft.com::3881abb5-4cce-4174-8b39-8ad28a37c507" providerId="AD" clId="Web-{C9C94E16-C3FB-92E7-E245-138AC9867C66}" dt="2024-03-07T10:19:08.988" v="112" actId="20577"/>
        <pc:sldMkLst>
          <pc:docMk/>
          <pc:sldMk cId="50281026" sldId="279"/>
        </pc:sldMkLst>
        <pc:spChg chg="mod">
          <ac:chgData name="Marek Knězů" userId="S::marek.knezu@geprosro.onmicrosoft.com::3881abb5-4cce-4174-8b39-8ad28a37c507" providerId="AD" clId="Web-{C9C94E16-C3FB-92E7-E245-138AC9867C66}" dt="2024-03-07T10:16:12.327" v="23" actId="20577"/>
          <ac:spMkLst>
            <pc:docMk/>
            <pc:sldMk cId="50281026" sldId="279"/>
            <ac:spMk id="2" creationId="{8EA493FD-F686-1FFB-274A-CC33DB4D8A5C}"/>
          </ac:spMkLst>
        </pc:spChg>
        <pc:spChg chg="mod">
          <ac:chgData name="Marek Knězů" userId="S::marek.knezu@geprosro.onmicrosoft.com::3881abb5-4cce-4174-8b39-8ad28a37c507" providerId="AD" clId="Web-{C9C94E16-C3FB-92E7-E245-138AC9867C66}" dt="2024-03-07T10:19:08.988" v="112" actId="20577"/>
          <ac:spMkLst>
            <pc:docMk/>
            <pc:sldMk cId="50281026" sldId="279"/>
            <ac:spMk id="3" creationId="{EFD5B427-B2D1-4E7E-70B2-636A7DB2F045}"/>
          </ac:spMkLst>
        </pc:spChg>
      </pc:sldChg>
      <pc:sldChg chg="modSp add replId">
        <pc:chgData name="Marek Knězů" userId="S::marek.knezu@geprosro.onmicrosoft.com::3881abb5-4cce-4174-8b39-8ad28a37c507" providerId="AD" clId="Web-{C9C94E16-C3FB-92E7-E245-138AC9867C66}" dt="2024-03-07T10:40:24.438" v="384" actId="20577"/>
        <pc:sldMkLst>
          <pc:docMk/>
          <pc:sldMk cId="226606343" sldId="280"/>
        </pc:sldMkLst>
        <pc:spChg chg="mod">
          <ac:chgData name="Marek Knězů" userId="S::marek.knezu@geprosro.onmicrosoft.com::3881abb5-4cce-4174-8b39-8ad28a37c507" providerId="AD" clId="Web-{C9C94E16-C3FB-92E7-E245-138AC9867C66}" dt="2024-03-07T10:26:45.232" v="158" actId="20577"/>
          <ac:spMkLst>
            <pc:docMk/>
            <pc:sldMk cId="226606343" sldId="280"/>
            <ac:spMk id="2" creationId="{8EA493FD-F686-1FFB-274A-CC33DB4D8A5C}"/>
          </ac:spMkLst>
        </pc:spChg>
        <pc:spChg chg="mod">
          <ac:chgData name="Marek Knězů" userId="S::marek.knezu@geprosro.onmicrosoft.com::3881abb5-4cce-4174-8b39-8ad28a37c507" providerId="AD" clId="Web-{C9C94E16-C3FB-92E7-E245-138AC9867C66}" dt="2024-03-07T10:40:24.438" v="384" actId="20577"/>
          <ac:spMkLst>
            <pc:docMk/>
            <pc:sldMk cId="226606343" sldId="280"/>
            <ac:spMk id="3" creationId="{EFD5B427-B2D1-4E7E-70B2-636A7DB2F045}"/>
          </ac:spMkLst>
        </pc:spChg>
      </pc:sldChg>
      <pc:sldChg chg="modSp add ord replId">
        <pc:chgData name="Marek Knězů" userId="S::marek.knezu@geprosro.onmicrosoft.com::3881abb5-4cce-4174-8b39-8ad28a37c507" providerId="AD" clId="Web-{C9C94E16-C3FB-92E7-E245-138AC9867C66}" dt="2024-03-07T10:21:04.693" v="133" actId="20577"/>
        <pc:sldMkLst>
          <pc:docMk/>
          <pc:sldMk cId="42379271" sldId="281"/>
        </pc:sldMkLst>
        <pc:spChg chg="mod">
          <ac:chgData name="Marek Knězů" userId="S::marek.knezu@geprosro.onmicrosoft.com::3881abb5-4cce-4174-8b39-8ad28a37c507" providerId="AD" clId="Web-{C9C94E16-C3FB-92E7-E245-138AC9867C66}" dt="2024-03-07T10:21:04.693" v="133" actId="20577"/>
          <ac:spMkLst>
            <pc:docMk/>
            <pc:sldMk cId="42379271" sldId="281"/>
            <ac:spMk id="2" creationId="{C5EDBFA4-875A-903E-8D66-888D7886B68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38F73-86D1-43B2-96FD-840FDBF7316B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5F9B8-E8D8-4AC4-BBB6-A9FA0FEA1B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40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cs-CZ" dirty="0"/>
              <a:t>Na levé straně vidíme výběr prvků, které budeme kreslit. F</a:t>
            </a:r>
            <a:r>
              <a:rPr lang="cs-CZ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unkce Expert, která umožňuje kreslení prvků podle předem definované technologie DTM. Technologie DTM je definována podle vyhlášky o digitální technické mapě kraje č. 393/2020 Sb., a je podle ní aktualizována.</a:t>
            </a:r>
          </a:p>
          <a:p>
            <a:pPr algn="l" fontAlgn="base"/>
            <a:endParaRPr lang="cs-CZ" b="0" i="0" dirty="0">
              <a:solidFill>
                <a:srgbClr val="222222"/>
              </a:solidFill>
              <a:effectLst/>
              <a:latin typeface="Helvetica" panose="020B0604020202020204" pitchFamily="34" charset="0"/>
            </a:endParaRPr>
          </a:p>
          <a:p>
            <a:pPr algn="l" fontAlgn="base"/>
            <a:r>
              <a:rPr lang="cs-CZ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Na pravé straně vidíme už ukázku samotného kreslení.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5F9B8-E8D8-4AC4-BBB6-A9FA0FEA1BE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681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Připravujeme modul pro zobrazení a práci s daty ve 3D.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5F9B8-E8D8-4AC4-BBB6-A9FA0FEA1BE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065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5EF06-B3F7-D55B-2D43-B32A4F92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98CDF52-1363-D9AF-D73B-DC5C91484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35C9194-A3D4-9175-7A07-E0C0E03ED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Chystáme komunikaci mezi </a:t>
            </a:r>
            <a:r>
              <a:rPr lang="cs-CZ" dirty="0" err="1"/>
              <a:t>MISYSem</a:t>
            </a:r>
            <a:r>
              <a:rPr lang="cs-CZ" dirty="0"/>
              <a:t> a IS DMVS pomocí webových služeb. Bude možné stahovat data. Odesílat data jako VSP nebo editor. Zpracování a odesílání Geodetické Aktualizační Dokumentace. A také možnost validovat data.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F387E0-3D81-29FE-9368-B1CD7A87E8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5F9B8-E8D8-4AC4-BBB6-A9FA0FEA1BE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0529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cs-CZ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Objekty lze převést do technologie DTM pomocí funkce "Převod prvků do technologie". Tady vidím, že mohu vybraným vrstvám výkresu nastavit hromadně vybrané atributy.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5F9B8-E8D8-4AC4-BBB6-A9FA0FEA1BE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2491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5F9B8-E8D8-4AC4-BBB6-A9FA0FEA1BE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141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Tady si můžeme změnit vybrané atributy u jednotlivých prvků, na které klikneme. Tím, že se grafika kreslí podle atributu </a:t>
            </a:r>
            <a:r>
              <a:rPr lang="cs-CZ" dirty="0" err="1"/>
              <a:t>TypTrasyStokovéSítě</a:t>
            </a:r>
            <a:r>
              <a:rPr lang="cs-CZ" dirty="0"/>
              <a:t> vidíme hned změnu v grafice.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5F9B8-E8D8-4AC4-BBB6-A9FA0FEA1BE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465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cs-CZ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Výkres můžeme zkontrolovat pomocí funkce Kontroly chyb, kde si vybereme jaké typy kontrol chceme provést, můžeme vybrat, že chceme chybu automaticky opravit.</a:t>
            </a:r>
          </a:p>
          <a:p>
            <a:pPr algn="l" fontAlgn="base"/>
            <a:r>
              <a:rPr lang="cs-CZ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Po potvrzení vybraných kontrol se mám vypíše jaké kontroly se provedly a případně jaké chyby byly opraveny.</a:t>
            </a:r>
          </a:p>
          <a:p>
            <a:pPr algn="l" fontAlgn="base"/>
            <a:endParaRPr lang="cs-CZ" b="0" i="0" dirty="0">
              <a:solidFill>
                <a:srgbClr val="222222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5F9B8-E8D8-4AC4-BBB6-A9FA0FEA1BE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94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cs-CZ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Tady máme ukázku importu JVF DTM. Na menu vybereme možnost Import a cestu k souboru JVF DTM, který je ve formátu XML a data se načtou.</a:t>
            </a:r>
          </a:p>
          <a:p>
            <a:pPr algn="l" fontAlgn="base"/>
            <a:endParaRPr lang="cs-CZ" b="0" i="0" dirty="0">
              <a:solidFill>
                <a:srgbClr val="222222"/>
              </a:solidFill>
              <a:effectLst/>
              <a:latin typeface="Helvetica" panose="020B0604020202020204" pitchFamily="34" charset="0"/>
            </a:endParaRPr>
          </a:p>
          <a:p>
            <a:pPr algn="l" fontAlgn="base"/>
            <a:r>
              <a:rPr lang="cs-CZ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Dále se s těmito daty dá pracovat jako se standardním výkresem – kreslit nebo opravovat prvky.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5F9B8-E8D8-4AC4-BBB6-A9FA0FEA1BE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063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Kontrolu lze provést pomocí funkce "Validovat data", která mi v případě nějakých chyb, vypíše o jaké chyby se jedná. Chyby můžeme opravit pomocí kontroly chyb.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5F9B8-E8D8-4AC4-BBB6-A9FA0FEA1BE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493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Pokud máme vše bez chyby, tak můžeme data exportovat do JVF DTM. V menu vybereme možnost Export, potvrdíme a aplikace nám vytvoří JVF DTM a uloží na vybrané umístění na disku.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5F9B8-E8D8-4AC4-BBB6-A9FA0FEA1BE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951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cs-CZ" b="0" i="0" dirty="0">
                <a:solidFill>
                  <a:srgbClr val="222222"/>
                </a:solidFill>
                <a:effectLst/>
                <a:latin typeface="inherit"/>
              </a:rPr>
              <a:t>Takto vypadá exportovaný soubor JVF DTM na disku.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5F9B8-E8D8-4AC4-BBB6-A9FA0FEA1BE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74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94E837-4F77-5CCB-C54E-DAA08E865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89260CF-FB3B-3727-90EB-EAA375BEF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B3941F-449F-4E26-1CDE-6683D9F1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3F73E9-11B5-94FC-3BBE-A6722C49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558422-C559-9D53-7689-5AB091CD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03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58E3C-FF4F-4236-E5C2-3FC79C53F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A69C07-6295-CAA6-ED14-35721EDFF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767190-C920-1867-5D0C-D45839F1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60E18B-A8A3-CC45-1D04-9B6074E34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6A47D8-D829-B9FB-BACD-7E45ADD7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09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4D3771D-A6FE-E2C7-96DD-B70DCE1A6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79AF613-DF62-6984-59FE-A66F803CD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7DB68D-3896-279C-6189-552BCE3DA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34AF5C-87CD-620C-2990-CDAA8E02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80F301-A1A5-62BD-C0ED-E73D6DC0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99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78B09-F062-CBF4-BC57-0A08DFDF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B0860C-6DE8-4AAB-F8F0-68B8B408F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BA3F0A-7078-C10D-0A6F-79147BCCC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3ACBA3-3769-E17D-EDD1-E4FA5A0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6B2D63-A3FE-0D16-42B3-A7E28B08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54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E9A86-BD61-BAD6-AAE2-C3A9D4FD3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66C08E-0544-E497-C679-76B0BD9A1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DB1E53-C275-66A6-46DA-1EBA5CF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0D8AC6-3CAA-3C60-0444-6029C5D9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A53DF3-D455-AFCB-5E6C-6AF4FCB8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9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E72B2C-09C2-E167-10D0-27218311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3859F0-31C4-AD93-8E5E-79EDEEBBE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3C8942-4922-ED35-7A14-03076DB78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09E9F3-DD62-703C-AC3D-DFDC892B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099873-E461-153C-61C3-548048DE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157858-A3AD-35D4-D39B-F65DBBBC9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49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AE3A55-50A5-53C7-756C-F40A3638E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7C596E-110D-2CA3-F641-E0910A9FC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A1ACD3-B1BF-3024-2158-EB0489DDA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07FEC3-A00B-B9F0-AA10-BD39B3A93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2448AC-22D8-E62F-49C1-AD5BABD49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2BDDC6F-0368-ACF3-7E4F-B9410029F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C3C653E-99D0-015A-FEDE-9CDC52DDA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24DC4C0-386E-A57F-F31A-F994BECC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23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7D9807-B4F2-CE55-B02C-DF90D01F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A44231-3DED-CD93-C130-1E28E163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0F3FF9-2919-1328-180D-AE57C688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BB5176-C586-FB20-5441-B0F82B9D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322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A28A0B-79A7-E701-75B3-EADD59E79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43BF72-75F9-D6E8-57E3-E21190FC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9799D9-0DC2-2016-6109-2E22E329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90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DFEC7-C37C-8E7B-02FA-1C848FE5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3DFDF3-BBF4-0300-91C0-7AB9F62C4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B8CFAE0-6C6D-A4AF-E870-1FBE1E3B8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3BBD1C-420E-49C8-E977-BB46BE92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7B8D92-D138-C249-D0DD-CD331C8B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2013F1-23F3-0B08-CB9E-42FBB71E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36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D4BF39-D091-5996-A84E-BF141F4F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896FCD1-164A-DEF1-6771-0AF4C5F6A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5C5195-56E3-22F8-A8EC-EAD471FAB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E66B4D-1558-3278-71D6-957DA3D2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C9511E-B09C-C986-2037-65B6C538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24F6E5-39A5-AD01-2412-50CC8BC7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0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E3EF9F0-8499-03BF-EDC0-6E274C0DD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E684F9-39A0-538E-95A2-CC423648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E78B24-F0B2-3C5F-818A-5F6664D9B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C75AE6-A5EA-4677-A4C5-26938E47D918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3B2493-D43F-E9F0-92A5-1398839E6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9423FA-2CCD-4469-464D-D944415A3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09842-6929-45FA-B598-8DA7F63C2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53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7DFF83-4C07-FDCB-DF5E-DE8A829873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>
                <a:solidFill>
                  <a:srgbClr val="EEE8D5"/>
                </a:solidFill>
                <a:ea typeface="JetBrains Mono" panose="02000009000000000000" pitchFamily="49" charset="0"/>
                <a:cs typeface="JetBrains Mono" panose="02000009000000000000" pitchFamily="49" charset="0"/>
              </a:rPr>
              <a:t>MISYS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5E59E3F-19F9-C7CE-FC16-56940EAE3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i="0">
                <a:solidFill>
                  <a:srgbClr val="EEE8D5"/>
                </a:solidFill>
                <a:effectLst/>
              </a:rPr>
              <a:t>KOMPLEXNÍ ŘEŠENÍ PRO PRÁCI S DTM</a:t>
            </a:r>
          </a:p>
          <a:p>
            <a:endParaRPr lang="cs-CZ"/>
          </a:p>
        </p:txBody>
      </p:sp>
      <p:pic>
        <p:nvPicPr>
          <p:cNvPr id="5" name="Obrázek 4" descr="Obsah obrázku Písmo, Grafika, snímek obrazovky, číslo">
            <a:extLst>
              <a:ext uri="{FF2B5EF4-FFF2-40B4-BE49-F238E27FC236}">
                <a16:creationId xmlns:a16="http://schemas.microsoft.com/office/drawing/2014/main" id="{277A5357-C158-0FC7-386F-7A2260414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58" y="4429919"/>
            <a:ext cx="2439084" cy="47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1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6C1BA-2021-578A-4FB4-91DC9681E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04F9F-A76C-548D-092D-1844E4A42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EEE8D5"/>
                </a:solidFill>
                <a:latin typeface="var(--r-heading-font)"/>
              </a:rPr>
              <a:t>PRÁCE S ATRIBUTY</a:t>
            </a:r>
            <a:endParaRPr lang="cs-CZ" dirty="0"/>
          </a:p>
        </p:txBody>
      </p:sp>
      <p:pic>
        <p:nvPicPr>
          <p:cNvPr id="7" name="Zástupný obsah 6" descr="Obsah obrázku text, snímek obrazovky, diagram, Paralelní&#10;&#10;Popis byl vytvořen automaticky">
            <a:extLst>
              <a:ext uri="{FF2B5EF4-FFF2-40B4-BE49-F238E27FC236}">
                <a16:creationId xmlns:a16="http://schemas.microsoft.com/office/drawing/2014/main" id="{D45A76B4-503B-E36A-B0AB-B2FFD51E55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1923"/>
            <a:ext cx="5181600" cy="2738742"/>
          </a:xfrm>
        </p:spPr>
      </p:pic>
      <p:pic>
        <p:nvPicPr>
          <p:cNvPr id="11" name="Zástupný obsah 6" descr="Obsah obrázku text, snímek obrazovky, displej, software&#10;&#10;Popis byl vytvořen automaticky">
            <a:extLst>
              <a:ext uri="{FF2B5EF4-FFF2-40B4-BE49-F238E27FC236}">
                <a16:creationId xmlns:a16="http://schemas.microsoft.com/office/drawing/2014/main" id="{CF5D9E17-3E7A-CE81-7CE2-6D29AFB5E7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25" y="1825625"/>
            <a:ext cx="3700350" cy="4351338"/>
          </a:xfrm>
        </p:spPr>
      </p:pic>
    </p:spTree>
    <p:extLst>
      <p:ext uri="{BB962C8B-B14F-4D97-AF65-F5344CB8AC3E}">
        <p14:creationId xmlns:p14="http://schemas.microsoft.com/office/powerpoint/2010/main" val="184973780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A67B2D-B270-9A9A-A753-E78FFFD85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14349-D2AC-E0F6-6B61-6083A91B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i="0">
                <a:solidFill>
                  <a:srgbClr val="EEE8D5"/>
                </a:solidFill>
                <a:effectLst/>
                <a:latin typeface="var(--r-heading-font)"/>
              </a:rPr>
              <a:t>PŘEVOD PRVKŮ S ATRIBUTY</a:t>
            </a:r>
            <a:endParaRPr lang="cs-CZ">
              <a:solidFill>
                <a:srgbClr val="EEE8D5"/>
              </a:solidFill>
            </a:endParaRPr>
          </a:p>
        </p:txBody>
      </p:sp>
      <p:pic>
        <p:nvPicPr>
          <p:cNvPr id="5" name="Zástupný obsah 10" descr="Obsah obrázku text, snímek obrazovky, displej, software&#10;&#10;Popis byl vytvořen automaticky">
            <a:extLst>
              <a:ext uri="{FF2B5EF4-FFF2-40B4-BE49-F238E27FC236}">
                <a16:creationId xmlns:a16="http://schemas.microsoft.com/office/drawing/2014/main" id="{F87779C5-3F8F-3AD5-E197-246EF38A6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7" y="1825625"/>
            <a:ext cx="6856146" cy="4351338"/>
          </a:xfrm>
        </p:spPr>
      </p:pic>
    </p:spTree>
    <p:extLst>
      <p:ext uri="{BB962C8B-B14F-4D97-AF65-F5344CB8AC3E}">
        <p14:creationId xmlns:p14="http://schemas.microsoft.com/office/powerpoint/2010/main" val="174352113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FB9FD4-253F-0F2C-1A0E-35A3E6EF1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A728E7-E43E-0359-1403-71FAD06B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cs-CZ" b="1" i="0">
                <a:solidFill>
                  <a:srgbClr val="EEE8D5"/>
                </a:solidFill>
                <a:effectLst/>
                <a:latin typeface="var(--r-heading-font)"/>
              </a:rPr>
              <a:t>KONTROLY VÝKRESU</a:t>
            </a:r>
          </a:p>
        </p:txBody>
      </p:sp>
      <p:pic>
        <p:nvPicPr>
          <p:cNvPr id="15" name="Zástupný obsah 14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B12AA4FD-A6B8-3445-56EB-A0A52A1FB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93" y="1825625"/>
            <a:ext cx="5479214" cy="4351338"/>
          </a:xfrm>
        </p:spPr>
      </p:pic>
    </p:spTree>
    <p:extLst>
      <p:ext uri="{BB962C8B-B14F-4D97-AF65-F5344CB8AC3E}">
        <p14:creationId xmlns:p14="http://schemas.microsoft.com/office/powerpoint/2010/main" val="3973122082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900723-75BB-3C0B-3309-1A1ADC1E3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25CD1-2572-8FF6-C23E-D5F28EEA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/>
          <a:lstStyle/>
          <a:p>
            <a:pPr algn="ctr" fontAlgn="base"/>
            <a:r>
              <a:rPr lang="cs-CZ" b="1" i="0">
                <a:solidFill>
                  <a:srgbClr val="EEE8D5"/>
                </a:solidFill>
                <a:effectLst/>
                <a:latin typeface="var(--r-heading-font)"/>
              </a:rPr>
              <a:t>PRÁCE S JVF DTM</a:t>
            </a:r>
          </a:p>
        </p:txBody>
      </p:sp>
    </p:spTree>
    <p:extLst>
      <p:ext uri="{BB962C8B-B14F-4D97-AF65-F5344CB8AC3E}">
        <p14:creationId xmlns:p14="http://schemas.microsoft.com/office/powerpoint/2010/main" val="75217692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FAABA6-F8FA-9DAA-D5D9-A088BFC86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2C8A85-0F83-FA34-2012-1AE95E82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0">
                <a:solidFill>
                  <a:srgbClr val="EEE8D5"/>
                </a:solidFill>
                <a:effectLst/>
                <a:latin typeface="var(--r-heading-font)"/>
              </a:rPr>
              <a:t>IMPORT JVF DTM</a:t>
            </a:r>
            <a:endParaRPr lang="cs-CZ">
              <a:solidFill>
                <a:srgbClr val="EEE8D5"/>
              </a:solidFill>
            </a:endParaRPr>
          </a:p>
        </p:txBody>
      </p:sp>
      <p:pic>
        <p:nvPicPr>
          <p:cNvPr id="7" name="Zástupný obsah 6" descr="Obsah obrázku text, snímek obrazovky, displej, software&#10;&#10;Popis byl vytvořen automaticky">
            <a:extLst>
              <a:ext uri="{FF2B5EF4-FFF2-40B4-BE49-F238E27FC236}">
                <a16:creationId xmlns:a16="http://schemas.microsoft.com/office/drawing/2014/main" id="{456D4F0A-CB8C-1331-60EB-FBE5CCE34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9" y="1825625"/>
            <a:ext cx="8298581" cy="4351338"/>
          </a:xfrm>
        </p:spPr>
      </p:pic>
    </p:spTree>
    <p:extLst>
      <p:ext uri="{BB962C8B-B14F-4D97-AF65-F5344CB8AC3E}">
        <p14:creationId xmlns:p14="http://schemas.microsoft.com/office/powerpoint/2010/main" val="3479937080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C8220B-E5DE-8D8D-C3D8-E34F992F9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9BC1F-3523-119F-0FD0-AD6D682EC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0">
                <a:solidFill>
                  <a:srgbClr val="EEE8D5"/>
                </a:solidFill>
                <a:effectLst/>
                <a:latin typeface="var(--r-heading-font)"/>
              </a:rPr>
              <a:t>VALIDACE DAT JVF DTM</a:t>
            </a:r>
            <a:endParaRPr lang="cs-CZ">
              <a:solidFill>
                <a:srgbClr val="EEE8D5"/>
              </a:solidFill>
            </a:endParaRPr>
          </a:p>
        </p:txBody>
      </p:sp>
      <p:pic>
        <p:nvPicPr>
          <p:cNvPr id="6" name="Zástupný obsah 5" descr="Obsah obrázku text, diagram, snímek obrazovky, řada/pruh&#10;&#10;Popis byl vytvořen automaticky">
            <a:extLst>
              <a:ext uri="{FF2B5EF4-FFF2-40B4-BE49-F238E27FC236}">
                <a16:creationId xmlns:a16="http://schemas.microsoft.com/office/drawing/2014/main" id="{03DDB70F-F419-9780-DECE-AB11708E7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9" y="1825625"/>
            <a:ext cx="8298581" cy="4351338"/>
          </a:xfrm>
        </p:spPr>
      </p:pic>
    </p:spTree>
    <p:extLst>
      <p:ext uri="{BB962C8B-B14F-4D97-AF65-F5344CB8AC3E}">
        <p14:creationId xmlns:p14="http://schemas.microsoft.com/office/powerpoint/2010/main" val="3423887638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F9A0E7-0249-490F-0D8B-0D0911580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9B92E-13F0-7971-655F-E13A6E10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0">
                <a:solidFill>
                  <a:srgbClr val="EEE8D5"/>
                </a:solidFill>
                <a:effectLst/>
                <a:latin typeface="var(--r-heading-font)"/>
              </a:rPr>
              <a:t>EXPORT JVF DTM</a:t>
            </a:r>
            <a:endParaRPr lang="cs-CZ">
              <a:solidFill>
                <a:srgbClr val="EEE8D5"/>
              </a:solidFill>
            </a:endParaRPr>
          </a:p>
        </p:txBody>
      </p:sp>
      <p:pic>
        <p:nvPicPr>
          <p:cNvPr id="7" name="Zástupný obsah 6" descr="Obsah obrázku text, diagram, snímek obrazovky, řada/pruh">
            <a:extLst>
              <a:ext uri="{FF2B5EF4-FFF2-40B4-BE49-F238E27FC236}">
                <a16:creationId xmlns:a16="http://schemas.microsoft.com/office/drawing/2014/main" id="{9E8AFA11-54DB-2A1B-0E2E-C8A02B197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52" y="1825625"/>
            <a:ext cx="8289095" cy="4351338"/>
          </a:xfrm>
        </p:spPr>
      </p:pic>
    </p:spTree>
    <p:extLst>
      <p:ext uri="{BB962C8B-B14F-4D97-AF65-F5344CB8AC3E}">
        <p14:creationId xmlns:p14="http://schemas.microsoft.com/office/powerpoint/2010/main" val="100917064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3A3667-8524-2DD2-E2A3-5BDCD5763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E8FFA0-E885-7034-194B-01E45A24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0">
                <a:solidFill>
                  <a:srgbClr val="EEE8D5"/>
                </a:solidFill>
                <a:effectLst/>
                <a:latin typeface="var(--r-heading-font)"/>
              </a:rPr>
              <a:t>EXPORT JVF DTM</a:t>
            </a:r>
            <a:endParaRPr lang="cs-CZ">
              <a:solidFill>
                <a:srgbClr val="EEE8D5"/>
              </a:solidFill>
            </a:endParaRPr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ABC0E583-944A-1C9B-86DC-AB1B45BDA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20" y="3162927"/>
            <a:ext cx="9500359" cy="532145"/>
          </a:xfrm>
        </p:spPr>
      </p:pic>
    </p:spTree>
    <p:extLst>
      <p:ext uri="{BB962C8B-B14F-4D97-AF65-F5344CB8AC3E}">
        <p14:creationId xmlns:p14="http://schemas.microsoft.com/office/powerpoint/2010/main" val="3204499486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2433E1-E189-1DF2-AD04-FC94DF500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8484F0-8A31-1692-B7E5-8233E146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/>
          <a:lstStyle/>
          <a:p>
            <a:pPr algn="ctr" fontAlgn="base"/>
            <a:r>
              <a:rPr lang="cs-CZ" b="1" dirty="0">
                <a:solidFill>
                  <a:srgbClr val="EEE8D5"/>
                </a:solidFill>
                <a:latin typeface="var(--r-heading-font)"/>
              </a:rPr>
              <a:t>3D ZOBRAZENÍ DAT</a:t>
            </a:r>
            <a:endParaRPr lang="cs-CZ" b="1" i="0" dirty="0">
              <a:solidFill>
                <a:srgbClr val="EEE8D5"/>
              </a:solidFill>
              <a:effectLst/>
              <a:latin typeface="var(--r-heading-font)"/>
            </a:endParaRPr>
          </a:p>
        </p:txBody>
      </p:sp>
    </p:spTree>
    <p:extLst>
      <p:ext uri="{BB962C8B-B14F-4D97-AF65-F5344CB8AC3E}">
        <p14:creationId xmlns:p14="http://schemas.microsoft.com/office/powerpoint/2010/main" val="211601760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14CCD-4E96-8F30-C4EE-EF065D48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EEE8D5"/>
                </a:solidFill>
              </a:rPr>
              <a:t>3D MODUL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EF5EEA-7207-EC90-BA06-2B21877E4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576642"/>
            <a:ext cx="5181600" cy="2849302"/>
          </a:xfrm>
        </p:spPr>
        <p:txBody>
          <a:bodyPr/>
          <a:lstStyle/>
          <a:p>
            <a:r>
              <a:rPr lang="cs-CZ" dirty="0">
                <a:solidFill>
                  <a:srgbClr val="93A1A1"/>
                </a:solidFill>
              </a:rPr>
              <a:t>Kontrola</a:t>
            </a:r>
            <a:r>
              <a:rPr lang="cs-CZ" dirty="0">
                <a:solidFill>
                  <a:srgbClr val="EEE8D5"/>
                </a:solidFill>
              </a:rPr>
              <a:t> </a:t>
            </a:r>
            <a:r>
              <a:rPr lang="cs-CZ" dirty="0">
                <a:solidFill>
                  <a:srgbClr val="93A1A1"/>
                </a:solidFill>
              </a:rPr>
              <a:t>správnosti dat</a:t>
            </a:r>
          </a:p>
          <a:p>
            <a:r>
              <a:rPr lang="cs-CZ" dirty="0">
                <a:solidFill>
                  <a:srgbClr val="93A1A1"/>
                </a:solidFill>
              </a:rPr>
              <a:t>Kontrolní zobrazení mračna bodů</a:t>
            </a:r>
          </a:p>
          <a:p>
            <a:r>
              <a:rPr lang="cs-CZ" dirty="0">
                <a:solidFill>
                  <a:srgbClr val="93A1A1"/>
                </a:solidFill>
              </a:rPr>
              <a:t>Filtrování obsahu a prohlížení jednotlivých datových vrstev</a:t>
            </a:r>
          </a:p>
          <a:p>
            <a:r>
              <a:rPr lang="cs-CZ" dirty="0">
                <a:solidFill>
                  <a:srgbClr val="93A1A1"/>
                </a:solidFill>
              </a:rPr>
              <a:t>Propojení 2D a 3D</a:t>
            </a:r>
          </a:p>
        </p:txBody>
      </p:sp>
      <p:pic>
        <p:nvPicPr>
          <p:cNvPr id="9" name="Zástupný obsah 8" descr="Obsah obrázku strom, dům, rostlina, venku&#10;&#10;Popis byl vytvořen automaticky">
            <a:extLst>
              <a:ext uri="{FF2B5EF4-FFF2-40B4-BE49-F238E27FC236}">
                <a16:creationId xmlns:a16="http://schemas.microsoft.com/office/drawing/2014/main" id="{862139A8-D26C-CF5B-852F-8D39680E4D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94257"/>
            <a:ext cx="5181600" cy="3814073"/>
          </a:xfrm>
        </p:spPr>
      </p:pic>
    </p:spTree>
    <p:extLst>
      <p:ext uri="{BB962C8B-B14F-4D97-AF65-F5344CB8AC3E}">
        <p14:creationId xmlns:p14="http://schemas.microsoft.com/office/powerpoint/2010/main" val="70123632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493FD-F686-1FFB-274A-CC33DB4D8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rgbClr val="EEE8D5"/>
                </a:solidFill>
              </a:rPr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5B427-B2D1-4E7E-70B2-636A7DB2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6484" y="1903267"/>
            <a:ext cx="5719032" cy="30514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93A1A1"/>
                </a:solidFill>
              </a:rPr>
              <a:t>Představení společnosti GEPRO</a:t>
            </a:r>
          </a:p>
          <a:p>
            <a:r>
              <a:rPr lang="cs-CZ" dirty="0">
                <a:solidFill>
                  <a:srgbClr val="93A1A1"/>
                </a:solidFill>
              </a:rPr>
              <a:t>Komplexní služby v oblasti DTM</a:t>
            </a:r>
            <a:endParaRPr lang="cs-CZ" dirty="0"/>
          </a:p>
          <a:p>
            <a:r>
              <a:rPr lang="cs-CZ" b="0" i="0" dirty="0">
                <a:solidFill>
                  <a:srgbClr val="93A1A1"/>
                </a:solidFill>
                <a:effectLst/>
              </a:rPr>
              <a:t>Práce s daty DTM</a:t>
            </a:r>
          </a:p>
          <a:p>
            <a:r>
              <a:rPr lang="cs-CZ" b="0" i="0" dirty="0">
                <a:solidFill>
                  <a:srgbClr val="93A1A1"/>
                </a:solidFill>
                <a:effectLst/>
              </a:rPr>
              <a:t>Práce s JVF DTM</a:t>
            </a:r>
          </a:p>
          <a:p>
            <a:r>
              <a:rPr lang="cs-CZ" b="0" i="0" dirty="0">
                <a:solidFill>
                  <a:srgbClr val="93A1A1"/>
                </a:solidFill>
                <a:effectLst/>
              </a:rPr>
              <a:t>3D zobrazení dat</a:t>
            </a:r>
          </a:p>
          <a:p>
            <a:r>
              <a:rPr lang="cs-CZ" dirty="0">
                <a:solidFill>
                  <a:srgbClr val="93A1A1"/>
                </a:solidFill>
              </a:rPr>
              <a:t>Komunikace s IS DMVS</a:t>
            </a:r>
            <a:endParaRPr lang="cs-CZ" b="0" i="0" dirty="0">
              <a:solidFill>
                <a:srgbClr val="93A1A1"/>
              </a:solidFill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90286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616E91-61E0-30DE-2250-8ECC281B0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48753-4B52-991B-1D45-3C5149633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/>
          <a:lstStyle/>
          <a:p>
            <a:pPr algn="ctr" fontAlgn="base"/>
            <a:r>
              <a:rPr lang="cs-CZ" b="1" dirty="0">
                <a:solidFill>
                  <a:srgbClr val="EEE8D5"/>
                </a:solidFill>
                <a:latin typeface="var(--r-heading-font)"/>
              </a:rPr>
              <a:t>KOMUNIKACE S IS DMVS</a:t>
            </a:r>
            <a:endParaRPr lang="cs-CZ" b="1" i="0" dirty="0">
              <a:solidFill>
                <a:srgbClr val="EEE8D5"/>
              </a:solidFill>
              <a:effectLst/>
              <a:latin typeface="var(--r-heading-font)"/>
            </a:endParaRPr>
          </a:p>
        </p:txBody>
      </p:sp>
    </p:spTree>
    <p:extLst>
      <p:ext uri="{BB962C8B-B14F-4D97-AF65-F5344CB8AC3E}">
        <p14:creationId xmlns:p14="http://schemas.microsoft.com/office/powerpoint/2010/main" val="156608109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E35B04-8EF2-4238-2C77-64F1A8AA9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FEDAE1-C3D3-8E5A-20CC-A8D396341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EEE8D5"/>
                </a:solidFill>
              </a:rPr>
              <a:t>IS DMVS A MISYS/KOKEŠ</a:t>
            </a:r>
          </a:p>
        </p:txBody>
      </p:sp>
      <p:pic>
        <p:nvPicPr>
          <p:cNvPr id="6" name="Zástupný obsah 5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693ACB99-1315-B8DE-3818-5AEF385CC7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4726"/>
            <a:ext cx="5181600" cy="3773135"/>
          </a:xfr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4CB6C8E-C6FF-7E48-EF3E-A06DF1C33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705" y="2958352"/>
            <a:ext cx="3443438" cy="2085881"/>
          </a:xfrm>
        </p:spPr>
        <p:txBody>
          <a:bodyPr/>
          <a:lstStyle/>
          <a:p>
            <a:r>
              <a:rPr lang="cs-CZ" dirty="0">
                <a:solidFill>
                  <a:srgbClr val="93A1A1"/>
                </a:solidFill>
              </a:rPr>
              <a:t>Stahování dat</a:t>
            </a:r>
          </a:p>
          <a:p>
            <a:r>
              <a:rPr lang="cs-CZ" dirty="0">
                <a:solidFill>
                  <a:srgbClr val="93A1A1"/>
                </a:solidFill>
              </a:rPr>
              <a:t>Odesílání dat DTI</a:t>
            </a:r>
          </a:p>
          <a:p>
            <a:r>
              <a:rPr lang="cs-CZ" dirty="0">
                <a:solidFill>
                  <a:srgbClr val="93A1A1"/>
                </a:solidFill>
              </a:rPr>
              <a:t>Odesílání GAD</a:t>
            </a:r>
          </a:p>
          <a:p>
            <a:r>
              <a:rPr lang="cs-CZ" dirty="0">
                <a:solidFill>
                  <a:srgbClr val="93A1A1"/>
                </a:solidFill>
              </a:rPr>
              <a:t>Validace JVF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625533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F5454-466F-8D74-D608-B3BEC18AC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29EE7-126D-FE2D-8230-5D8C29AFF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769" y="1344620"/>
            <a:ext cx="9354589" cy="1033694"/>
          </a:xfrm>
        </p:spPr>
        <p:txBody>
          <a:bodyPr/>
          <a:lstStyle/>
          <a:p>
            <a:r>
              <a:rPr lang="cs-CZ" b="1" dirty="0">
                <a:solidFill>
                  <a:srgbClr val="EEE8D5"/>
                </a:solidFill>
                <a:latin typeface="var(--r-heading-font)"/>
              </a:rPr>
              <a:t>DĚKUJEME</a:t>
            </a:r>
            <a:r>
              <a:rPr lang="cs-CZ" b="1" i="0" dirty="0">
                <a:solidFill>
                  <a:srgbClr val="EEE8D5"/>
                </a:solidFill>
                <a:effectLst/>
                <a:latin typeface="var(--r-heading-font)"/>
              </a:rPr>
              <a:t> ZA POZORNOST</a:t>
            </a:r>
            <a:endParaRPr lang="cs-CZ" dirty="0">
              <a:solidFill>
                <a:srgbClr val="EEE8D5"/>
              </a:solidFill>
              <a:latin typeface="Bahnschrift" panose="020B0502040204020203" pitchFamily="34" charset="0"/>
              <a:ea typeface="JetBrains Mono" panose="02000009000000000000" pitchFamily="49" charset="0"/>
              <a:cs typeface="JetBrains Mono" panose="02000009000000000000" pitchFamily="49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BE57BDE-3D1D-EB36-BCFC-82B49C5E67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0209" y="2589195"/>
            <a:ext cx="9263149" cy="19128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solidFill>
                  <a:srgbClr val="EEE8D5"/>
                </a:solidFill>
                <a:latin typeface="Bahnschrift"/>
              </a:rPr>
              <a:t>Marek Knězů, Karel</a:t>
            </a:r>
            <a:r>
              <a:rPr lang="cs-CZ" b="1" i="0" dirty="0">
                <a:solidFill>
                  <a:srgbClr val="EEE8D5"/>
                </a:solidFill>
                <a:effectLst/>
                <a:latin typeface="Bahnschrift"/>
              </a:rPr>
              <a:t> Houf</a:t>
            </a:r>
          </a:p>
          <a:p>
            <a:r>
              <a:rPr lang="cs-CZ" dirty="0">
                <a:solidFill>
                  <a:srgbClr val="93A1A1"/>
                </a:solidFill>
              </a:rPr>
              <a:t>marek.knezu@gepro.cz</a:t>
            </a:r>
          </a:p>
          <a:p>
            <a:r>
              <a:rPr lang="cs-CZ" dirty="0">
                <a:solidFill>
                  <a:srgbClr val="93A1A1"/>
                </a:solidFill>
              </a:rPr>
              <a:t>karel.houf@gepro.cz</a:t>
            </a:r>
          </a:p>
          <a:p>
            <a:r>
              <a:rPr lang="cs-CZ" dirty="0">
                <a:solidFill>
                  <a:srgbClr val="93A1A1"/>
                </a:solidFill>
              </a:rPr>
              <a:t>www.gepro.cz</a:t>
            </a:r>
          </a:p>
        </p:txBody>
      </p:sp>
      <p:pic>
        <p:nvPicPr>
          <p:cNvPr id="5" name="Obrázek 4" descr="Obsah obrázku Písmo, Grafika, snímek obrazovky, číslo">
            <a:extLst>
              <a:ext uri="{FF2B5EF4-FFF2-40B4-BE49-F238E27FC236}">
                <a16:creationId xmlns:a16="http://schemas.microsoft.com/office/drawing/2014/main" id="{D17C31C9-4525-D8AC-398C-14767CBD7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668" y="4735751"/>
            <a:ext cx="2470866" cy="47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90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DBFA4-875A-903E-8D66-888D7886B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/>
          <a:lstStyle/>
          <a:p>
            <a:pPr algn="ctr"/>
            <a:r>
              <a:rPr lang="cs-CZ" b="1">
                <a:solidFill>
                  <a:srgbClr val="EEE8D5"/>
                </a:solidFill>
              </a:rPr>
              <a:t>SPOLEČNOST GEPRO</a:t>
            </a:r>
            <a:endParaRPr lang="cs-CZ">
              <a:solidFill>
                <a:srgbClr val="EEE8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039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493FD-F686-1FFB-274A-CC33DB4D8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rgbClr val="EEE8D5"/>
                </a:solidFill>
              </a:rPr>
              <a:t>SPOLEČNOST GEPRO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5B427-B2D1-4E7E-70B2-636A7DB2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805" y="2366355"/>
            <a:ext cx="5971364" cy="2734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rgbClr val="93A1A1"/>
                </a:solidFill>
              </a:rPr>
              <a:t>Stabilní česká společnost</a:t>
            </a:r>
          </a:p>
          <a:p>
            <a:r>
              <a:rPr lang="cs-CZ">
                <a:solidFill>
                  <a:srgbClr val="93A1A1"/>
                </a:solidFill>
              </a:rPr>
              <a:t>Na trhu od roku 1991</a:t>
            </a:r>
            <a:endParaRPr lang="cs-CZ"/>
          </a:p>
          <a:p>
            <a:r>
              <a:rPr lang="cs-CZ">
                <a:solidFill>
                  <a:srgbClr val="93A1A1"/>
                </a:solidFill>
              </a:rPr>
              <a:t>Produkty : KOKEŠ, MISYS, PROLAND</a:t>
            </a:r>
            <a:endParaRPr lang="cs-CZ"/>
          </a:p>
          <a:p>
            <a:r>
              <a:rPr lang="cs-CZ">
                <a:solidFill>
                  <a:srgbClr val="93A1A1"/>
                </a:solidFill>
              </a:rPr>
              <a:t>BIM : MISYS - SPRÁVA BUDOV</a:t>
            </a:r>
            <a:endParaRPr lang="cs-CZ"/>
          </a:p>
          <a:p>
            <a:r>
              <a:rPr lang="cs-CZ" err="1">
                <a:solidFill>
                  <a:srgbClr val="93A1A1"/>
                </a:solidFill>
              </a:rPr>
              <a:t>Geoportál</a:t>
            </a:r>
            <a:r>
              <a:rPr lang="cs-CZ">
                <a:solidFill>
                  <a:srgbClr val="93A1A1"/>
                </a:solidFill>
              </a:rPr>
              <a:t> GEPRO</a:t>
            </a:r>
            <a:endParaRPr lang="cs-CZ" b="0" i="0">
              <a:solidFill>
                <a:srgbClr val="93A1A1"/>
              </a:solidFill>
              <a:effectLst/>
            </a:endParaRPr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8102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DBFA4-875A-903E-8D66-888D7886B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/>
          <a:lstStyle/>
          <a:p>
            <a:pPr algn="ctr"/>
            <a:r>
              <a:rPr lang="cs-CZ" b="1">
                <a:solidFill>
                  <a:srgbClr val="EEE8D5"/>
                </a:solidFill>
              </a:rPr>
              <a:t>DTM</a:t>
            </a:r>
          </a:p>
        </p:txBody>
      </p:sp>
    </p:spTree>
    <p:extLst>
      <p:ext uri="{BB962C8B-B14F-4D97-AF65-F5344CB8AC3E}">
        <p14:creationId xmlns:p14="http://schemas.microsoft.com/office/powerpoint/2010/main" val="4237927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493FD-F686-1FFB-274A-CC33DB4D8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>
                <a:solidFill>
                  <a:srgbClr val="EEE8D5"/>
                </a:solidFill>
              </a:rPr>
              <a:t>KOMPLEXNÍ SLUŽBY V OBLASTI DTM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5B427-B2D1-4E7E-70B2-636A7DB2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0139" y="2366355"/>
            <a:ext cx="9019363" cy="37791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93A1A1"/>
                </a:solidFill>
              </a:rPr>
              <a:t>SW pro geodety (DTI i ZPS) : linka v systému KOKEŠ, technologie DTM, I/O JVF DTM ve všech verzích (i 1.4.3)</a:t>
            </a:r>
            <a:endParaRPr lang="en-US" dirty="0"/>
          </a:p>
          <a:p>
            <a:r>
              <a:rPr lang="cs-CZ" dirty="0">
                <a:solidFill>
                  <a:srgbClr val="93A1A1"/>
                </a:solidFill>
              </a:rPr>
              <a:t>Zakladatelé : příprava polygonů WKT</a:t>
            </a:r>
            <a:endParaRPr lang="cs-CZ" dirty="0"/>
          </a:p>
          <a:p>
            <a:r>
              <a:rPr lang="cs-CZ" dirty="0">
                <a:solidFill>
                  <a:srgbClr val="93A1A1"/>
                </a:solidFill>
              </a:rPr>
              <a:t>Editoři : linka v systému MISYS, komplexní správa DTI, možnost realizace extenzí (pasporty - zeleň, mobiliář ...)</a:t>
            </a:r>
            <a:endParaRPr lang="cs-CZ" dirty="0"/>
          </a:p>
          <a:p>
            <a:r>
              <a:rPr lang="cs-CZ" dirty="0">
                <a:solidFill>
                  <a:srgbClr val="93A1A1"/>
                </a:solidFill>
              </a:rPr>
              <a:t>Oboustranný procesní </a:t>
            </a:r>
            <a:r>
              <a:rPr lang="cs-CZ" dirty="0" err="1">
                <a:solidFill>
                  <a:srgbClr val="93A1A1"/>
                </a:solidFill>
              </a:rPr>
              <a:t>konekt</a:t>
            </a:r>
            <a:r>
              <a:rPr lang="cs-CZ" dirty="0">
                <a:solidFill>
                  <a:srgbClr val="93A1A1"/>
                </a:solidFill>
              </a:rPr>
              <a:t> k IS DMVS pro všechny tři skupiny</a:t>
            </a:r>
            <a:endParaRPr lang="cs-CZ" dirty="0"/>
          </a:p>
          <a:p>
            <a:r>
              <a:rPr lang="cs-CZ" dirty="0">
                <a:solidFill>
                  <a:srgbClr val="93A1A1"/>
                </a:solidFill>
              </a:rPr>
              <a:t>Možnost zajištění zakladatelských i editorských činností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60634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DBFA4-875A-903E-8D66-888D7886B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1"/>
            <a:ext cx="10515600" cy="2852737"/>
          </a:xfrm>
        </p:spPr>
        <p:txBody>
          <a:bodyPr anchor="ctr"/>
          <a:lstStyle/>
          <a:p>
            <a:pPr algn="ctr"/>
            <a:r>
              <a:rPr lang="cs-CZ" b="1" dirty="0">
                <a:solidFill>
                  <a:srgbClr val="EEE8D5"/>
                </a:solidFill>
              </a:rPr>
              <a:t>PRÁCE S DATY</a:t>
            </a:r>
            <a:endParaRPr lang="cs-CZ" dirty="0">
              <a:solidFill>
                <a:srgbClr val="EEE8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9485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15C0EA-FBA6-B1B6-6275-8C1A7F425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EEE8D5"/>
                </a:solidFill>
                <a:latin typeface="var(--r-heading-font)"/>
              </a:rPr>
              <a:t>VÝBĚR A KRESLENÍ</a:t>
            </a:r>
            <a:r>
              <a:rPr lang="cs-CZ" b="1" i="0" dirty="0">
                <a:solidFill>
                  <a:srgbClr val="EEE8D5"/>
                </a:solidFill>
                <a:effectLst/>
                <a:latin typeface="var(--r-heading-font)"/>
              </a:rPr>
              <a:t> PRVKŮ</a:t>
            </a:r>
            <a:endParaRPr lang="cs-CZ" dirty="0"/>
          </a:p>
        </p:txBody>
      </p:sp>
      <p:pic>
        <p:nvPicPr>
          <p:cNvPr id="5" name="Zástupný obsah 12" descr="Obsah obrázku venku, strom, předměstí, Urbánní design&#10;&#10;Popis byl vytvořen automaticky">
            <a:extLst>
              <a:ext uri="{FF2B5EF4-FFF2-40B4-BE49-F238E27FC236}">
                <a16:creationId xmlns:a16="http://schemas.microsoft.com/office/drawing/2014/main" id="{48ADF452-FAA1-D884-E8D8-80C29A0D01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69038"/>
            <a:ext cx="5181600" cy="3464512"/>
          </a:xfrm>
        </p:spPr>
      </p:pic>
      <p:pic>
        <p:nvPicPr>
          <p:cNvPr id="6" name="Zástupný obsah 14" descr="Obsah obrázku text, snímek obrazovky, displej, software&#10;&#10;Popis byl vytvořen automaticky">
            <a:extLst>
              <a:ext uri="{FF2B5EF4-FFF2-40B4-BE49-F238E27FC236}">
                <a16:creationId xmlns:a16="http://schemas.microsoft.com/office/drawing/2014/main" id="{78A650D9-DFEF-C56D-A1E1-D9126F7D76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96050"/>
            <a:ext cx="5181600" cy="2410487"/>
          </a:xfrm>
        </p:spPr>
      </p:pic>
    </p:spTree>
    <p:extLst>
      <p:ext uri="{BB962C8B-B14F-4D97-AF65-F5344CB8AC3E}">
        <p14:creationId xmlns:p14="http://schemas.microsoft.com/office/powerpoint/2010/main" val="295733978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CE02CD-3DF4-946D-18CB-E126FDAF4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F0EEB1-B08A-DFB9-B392-26FABE985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0" dirty="0">
                <a:solidFill>
                  <a:srgbClr val="EEE8D5"/>
                </a:solidFill>
                <a:effectLst/>
                <a:latin typeface="var(--r-heading-font)"/>
              </a:rPr>
              <a:t>PŘEVOD PRVKŮ DO TECHNOLOGIE DTM</a:t>
            </a:r>
            <a:endParaRPr lang="cs-CZ" dirty="0">
              <a:solidFill>
                <a:srgbClr val="EEE8D5"/>
              </a:solidFill>
            </a:endParaRPr>
          </a:p>
        </p:txBody>
      </p:sp>
      <p:pic>
        <p:nvPicPr>
          <p:cNvPr id="11" name="Zástupný obsah 10" descr="Obsah obrázku text, snímek obrazovky, číslo, diagram">
            <a:extLst>
              <a:ext uri="{FF2B5EF4-FFF2-40B4-BE49-F238E27FC236}">
                <a16:creationId xmlns:a16="http://schemas.microsoft.com/office/drawing/2014/main" id="{44A18329-E1E4-C7B9-6887-3D7359BE1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97" y="1825625"/>
            <a:ext cx="8194006" cy="4351338"/>
          </a:xfrm>
        </p:spPr>
      </p:pic>
    </p:spTree>
    <p:extLst>
      <p:ext uri="{BB962C8B-B14F-4D97-AF65-F5344CB8AC3E}">
        <p14:creationId xmlns:p14="http://schemas.microsoft.com/office/powerpoint/2010/main" val="2495537984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575</Words>
  <Application>Microsoft Office PowerPoint</Application>
  <PresentationFormat>Širokoúhlá obrazovka</PresentationFormat>
  <Paragraphs>77</Paragraphs>
  <Slides>22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1" baseType="lpstr">
      <vt:lpstr>Aptos</vt:lpstr>
      <vt:lpstr>Aptos Display</vt:lpstr>
      <vt:lpstr>Arial</vt:lpstr>
      <vt:lpstr>Bahnschrift</vt:lpstr>
      <vt:lpstr>Helvetica</vt:lpstr>
      <vt:lpstr>inherit</vt:lpstr>
      <vt:lpstr>JetBrains Mono</vt:lpstr>
      <vt:lpstr>var(--r-heading-font)</vt:lpstr>
      <vt:lpstr>Motiv Office</vt:lpstr>
      <vt:lpstr>MISYS</vt:lpstr>
      <vt:lpstr>Obsah</vt:lpstr>
      <vt:lpstr>SPOLEČNOST GEPRO</vt:lpstr>
      <vt:lpstr>SPOLEČNOST GEPRO</vt:lpstr>
      <vt:lpstr>DTM</vt:lpstr>
      <vt:lpstr>KOMPLEXNÍ SLUŽBY V OBLASTI DTM</vt:lpstr>
      <vt:lpstr>PRÁCE S DATY</vt:lpstr>
      <vt:lpstr>VÝBĚR A KRESLENÍ PRVKŮ</vt:lpstr>
      <vt:lpstr>PŘEVOD PRVKŮ DO TECHNOLOGIE DTM</vt:lpstr>
      <vt:lpstr>PRÁCE S ATRIBUTY</vt:lpstr>
      <vt:lpstr>PŘEVOD PRVKŮ S ATRIBUTY</vt:lpstr>
      <vt:lpstr>KONTROLY VÝKRESU</vt:lpstr>
      <vt:lpstr>PRÁCE S JVF DTM</vt:lpstr>
      <vt:lpstr>IMPORT JVF DTM</vt:lpstr>
      <vt:lpstr>VALIDACE DAT JVF DTM</vt:lpstr>
      <vt:lpstr>EXPORT JVF DTM</vt:lpstr>
      <vt:lpstr>EXPORT JVF DTM</vt:lpstr>
      <vt:lpstr>3D ZOBRAZENÍ DAT</vt:lpstr>
      <vt:lpstr>3D MODUL</vt:lpstr>
      <vt:lpstr>KOMUNIKACE S IS DMVS</vt:lpstr>
      <vt:lpstr>IS DMVS A MISYS/KOKEŠ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MISYS</dc:title>
  <dc:creator>Karel Houf</dc:creator>
  <cp:lastModifiedBy>Karel Houf</cp:lastModifiedBy>
  <cp:revision>4</cp:revision>
  <dcterms:created xsi:type="dcterms:W3CDTF">2024-03-04T09:31:04Z</dcterms:created>
  <dcterms:modified xsi:type="dcterms:W3CDTF">2024-03-12T14:12:35Z</dcterms:modified>
</cp:coreProperties>
</file>